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media/image10.png" ContentType="image/png"/>
  <Override PartName="/ppt/media/image14.png" ContentType="image/png"/>
  <Override PartName="/ppt/media/image4.png" ContentType="image/png"/>
  <Override PartName="/ppt/media/image8.png" ContentType="image/png"/>
  <Override PartName="/ppt/media/image13.png" ContentType="image/png"/>
  <Override PartName="/ppt/media/image3.png" ContentType="image/png"/>
  <Override PartName="/ppt/media/image7.png" ContentType="image/png"/>
  <Override PartName="/ppt/media/image12.png" ContentType="image/png"/>
  <Override PartName="/ppt/media/image2.png" ContentType="image/png"/>
  <Override PartName="/ppt/media/image6.png" ContentType="image/png"/>
  <Override PartName="/ppt/media/image11.png" ContentType="image/png"/>
  <Override PartName="/ppt/media/image15.png" ContentType="image/png"/>
  <Override PartName="/ppt/media/image1.png" ContentType="image/png"/>
  <Override PartName="/ppt/media/image5.png" ContentType="image/png"/>
  <Override PartName="/ppt/media/image9.png" ContentType="image/png"/>
  <Override PartName="/ppt/slideLayouts/slideLayout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Override PartName="/ppt/slides/_rels/slide1.xml.rels" ContentType="application/vnd.openxmlformats-package.relationships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</p:sldIdLst>
  <p:sldSz cx="10691812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858600" y="1960560"/>
            <a:ext cx="8974440" cy="451476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58600" y="632520"/>
            <a:ext cx="8974440" cy="58424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451440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372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858600" y="4318560"/>
            <a:ext cx="89744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45688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858600" y="4318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2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5456880" y="1960560"/>
            <a:ext cx="4379040" cy="215316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858600" y="632520"/>
            <a:ext cx="8974440" cy="114192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sv-SE"/>
              <a:t>Klicka för att redigera rubriktextens format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858600" y="1960560"/>
            <a:ext cx="8974440" cy="451440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sv-SE"/>
              <a:t>Klicka för att redigera dispositionstextens format</a:t>
            </a:r>
            <a:endParaRPr/>
          </a:p>
          <a:p>
            <a:pPr lvl="1">
              <a:buSzPct val="45000"/>
              <a:buFont typeface="StarSymbol"/>
              <a:buChar char=""/>
            </a:pPr>
            <a:r>
              <a:rPr lang="sv-SE"/>
              <a:t>Andra dispositionsnivån</a:t>
            </a:r>
            <a:endParaRPr/>
          </a:p>
          <a:p>
            <a:pPr lvl="2">
              <a:buSzPct val="75000"/>
              <a:buFont typeface="StarSymbol"/>
              <a:buChar char=""/>
            </a:pPr>
            <a:r>
              <a:rPr lang="sv-SE"/>
              <a:t>Tredje dispositionsnivån</a:t>
            </a:r>
            <a:endParaRPr/>
          </a:p>
          <a:p>
            <a:pPr lvl="3">
              <a:buSzPct val="45000"/>
              <a:buFont typeface="StarSymbol"/>
              <a:buChar char=""/>
            </a:pPr>
            <a:r>
              <a:rPr lang="sv-SE"/>
              <a:t>Fjärde dispositionsnivån</a:t>
            </a:r>
            <a:endParaRPr/>
          </a:p>
          <a:p>
            <a:pPr lvl="4">
              <a:buSzPct val="75000"/>
              <a:buFont typeface="StarSymbol"/>
              <a:buChar char=""/>
            </a:pPr>
            <a:r>
              <a:rPr lang="sv-SE"/>
              <a:t>Femte dispositionsnivån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sv-SE"/>
              <a:t>Sjätte dispositionsnivån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sv-SE"/>
              <a:t>Sjunde dispositionsnivån</a:t>
            </a:r>
            <a:endParaRPr/>
          </a:p>
          <a:p>
            <a:pPr lvl="7">
              <a:buSzPct val="45000"/>
              <a:buFont typeface="StarSymbol"/>
              <a:buChar char=""/>
            </a:pPr>
            <a:r>
              <a:rPr lang="sv-SE"/>
              <a:t>Åttonde dispositionsnivån</a:t>
            </a:r>
            <a:endParaRPr/>
          </a:p>
          <a:p>
            <a:pPr lvl="8">
              <a:buSzPct val="45000"/>
              <a:buFont typeface="StarSymbol"/>
              <a:buChar char=""/>
            </a:pPr>
            <a:r>
              <a:rPr lang="sv-SE"/>
              <a:t>Nionde dispositionsnivån</a:t>
            </a:r>
            <a:endParaRPr/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858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r>
              <a:rPr lang="sv-SE" sz="1400"/>
              <a:t>&lt;datum/tid&gt;</a:t>
            </a:r>
            <a:endParaRPr/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770280" y="6591240"/>
            <a:ext cx="3160800" cy="471600"/>
          </a:xfrm>
          <a:prstGeom prst="rect">
            <a:avLst/>
          </a:prstGeom>
        </p:spPr>
        <p:txBody>
          <a:bodyPr bIns="0" lIns="0" rIns="0" tIns="0" wrap="none"/>
          <a:p>
            <a:pPr algn="ctr"/>
            <a:r>
              <a:rPr lang="sv-SE" sz="1400"/>
              <a:t>&lt;sidfot&gt;</a:t>
            </a:r>
            <a:endParaRPr/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509600" y="6591240"/>
            <a:ext cx="2323080" cy="471600"/>
          </a:xfrm>
          <a:prstGeom prst="rect">
            <a:avLst/>
          </a:prstGeom>
        </p:spPr>
        <p:txBody>
          <a:bodyPr bIns="0" lIns="0" rIns="0" tIns="0" wrap="none"/>
          <a:p>
            <a:pPr algn="r"/>
            <a:fld id="{D1B15101-5181-4171-9151-113151913171}" type="slidenum">
              <a:rPr lang="sv-SE" sz="1400"/>
              <a:t>&lt;nummer&gt;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png"/><Relationship Id="rId10" Type="http://schemas.openxmlformats.org/officeDocument/2006/relationships/image" Target="../media/image10.png"/><Relationship Id="rId11" Type="http://schemas.openxmlformats.org/officeDocument/2006/relationships/image" Target="../media/image11.png"/><Relationship Id="rId12" Type="http://schemas.openxmlformats.org/officeDocument/2006/relationships/image" Target="../media/image12.png"/><Relationship Id="rId13" Type="http://schemas.openxmlformats.org/officeDocument/2006/relationships/image" Target="../media/image13.png"/><Relationship Id="rId14" Type="http://schemas.openxmlformats.org/officeDocument/2006/relationships/image" Target="../media/image14.png"/><Relationship Id="rId15" Type="http://schemas.openxmlformats.org/officeDocument/2006/relationships/hyperlink" Target="http://www.catedu.es/arasaac/" TargetMode="External"/><Relationship Id="rId16" Type="http://schemas.openxmlformats.org/officeDocument/2006/relationships/image" Target="../media/image15.png"/><Relationship Id="rId17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stomShape 1"/>
          <p:cNvSpPr/>
          <p:nvPr/>
        </p:nvSpPr>
        <p:spPr>
          <a:xfrm>
            <a:off x="8143920" y="360000"/>
            <a:ext cx="2188080" cy="6445800"/>
          </a:xfrm>
          <a:prstGeom prst="rect">
            <a:avLst/>
          </a:prstGeom>
          <a:solidFill>
            <a:srgbClr val="666666"/>
          </a:solidFill>
          <a:ln>
            <a:solidFill>
              <a:srgbClr val="808080"/>
            </a:solidFill>
          </a:ln>
        </p:spPr>
      </p:sp>
      <p:sp>
        <p:nvSpPr>
          <p:cNvPr id="38" name="CustomShape 2"/>
          <p:cNvSpPr/>
          <p:nvPr/>
        </p:nvSpPr>
        <p:spPr>
          <a:xfrm>
            <a:off x="360000" y="360000"/>
            <a:ext cx="7712280" cy="6445800"/>
          </a:xfrm>
          <a:prstGeom prst="rect">
            <a:avLst/>
          </a:prstGeom>
          <a:solidFill>
            <a:srgbClr val="c0c0c0"/>
          </a:solidFill>
          <a:ln>
            <a:solidFill>
              <a:srgbClr val="808080"/>
            </a:solidFill>
          </a:ln>
        </p:spPr>
      </p:sp>
      <p:sp>
        <p:nvSpPr>
          <p:cNvPr id="39" name="CustomShape 3"/>
          <p:cNvSpPr/>
          <p:nvPr/>
        </p:nvSpPr>
        <p:spPr>
          <a:xfrm>
            <a:off x="2936160" y="253116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0" name="CustomShape 4"/>
          <p:cNvSpPr/>
          <p:nvPr/>
        </p:nvSpPr>
        <p:spPr>
          <a:xfrm>
            <a:off x="548316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1" name="CustomShape 5"/>
          <p:cNvSpPr/>
          <p:nvPr/>
        </p:nvSpPr>
        <p:spPr>
          <a:xfrm>
            <a:off x="548316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2" name="CustomShape 6"/>
          <p:cNvSpPr/>
          <p:nvPr/>
        </p:nvSpPr>
        <p:spPr>
          <a:xfrm>
            <a:off x="2936160" y="39384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3" name="CustomShape 7"/>
          <p:cNvSpPr/>
          <p:nvPr/>
        </p:nvSpPr>
        <p:spPr>
          <a:xfrm>
            <a:off x="389520" y="39384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4" name="CustomShape 8"/>
          <p:cNvSpPr/>
          <p:nvPr/>
        </p:nvSpPr>
        <p:spPr>
          <a:xfrm>
            <a:off x="389520" y="253116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5" name="CustomShape 9"/>
          <p:cNvSpPr/>
          <p:nvPr/>
        </p:nvSpPr>
        <p:spPr>
          <a:xfrm>
            <a:off x="38952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6" name="CustomShape 10"/>
          <p:cNvSpPr/>
          <p:nvPr/>
        </p:nvSpPr>
        <p:spPr>
          <a:xfrm>
            <a:off x="2936160" y="4668480"/>
            <a:ext cx="251748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7" name="CustomShape 11"/>
          <p:cNvSpPr/>
          <p:nvPr/>
        </p:nvSpPr>
        <p:spPr>
          <a:xfrm>
            <a:off x="5483160" y="4668480"/>
            <a:ext cx="2517120" cy="2103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8" name="CustomShape 12"/>
          <p:cNvSpPr/>
          <p:nvPr/>
        </p:nvSpPr>
        <p:spPr>
          <a:xfrm>
            <a:off x="8179920" y="39384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49" name="CustomShape 13"/>
          <p:cNvSpPr/>
          <p:nvPr/>
        </p:nvSpPr>
        <p:spPr>
          <a:xfrm>
            <a:off x="8180280" y="168300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0" name="CustomShape 14"/>
          <p:cNvSpPr/>
          <p:nvPr/>
        </p:nvSpPr>
        <p:spPr>
          <a:xfrm>
            <a:off x="8180640" y="297216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1" name="CustomShape 15"/>
          <p:cNvSpPr/>
          <p:nvPr/>
        </p:nvSpPr>
        <p:spPr>
          <a:xfrm>
            <a:off x="8181000" y="426132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2" name="CustomShape 16"/>
          <p:cNvSpPr/>
          <p:nvPr/>
        </p:nvSpPr>
        <p:spPr>
          <a:xfrm>
            <a:off x="8181360" y="5550480"/>
            <a:ext cx="2115720" cy="1221480"/>
          </a:xfrm>
          <a:prstGeom prst="roundRect">
            <a:avLst>
              <a:gd fmla="val 3600" name="adj"/>
            </a:avLst>
          </a:prstGeom>
          <a:solidFill>
            <a:srgbClr val="ffffff"/>
          </a:solidFill>
          <a:ln>
            <a:solidFill>
              <a:srgbClr val="808080"/>
            </a:solidFill>
          </a:ln>
        </p:spPr>
      </p:sp>
      <p:sp>
        <p:nvSpPr>
          <p:cNvPr id="53" name="TextShape 17"/>
          <p:cNvSpPr txBox="1"/>
          <p:nvPr/>
        </p:nvSpPr>
        <p:spPr>
          <a:xfrm>
            <a:off x="864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gå ut</a:t>
            </a:r>
            <a:endParaRPr/>
          </a:p>
        </p:txBody>
      </p:sp>
      <p:sp>
        <p:nvSpPr>
          <p:cNvPr id="54" name="TextShape 18"/>
          <p:cNvSpPr txBox="1"/>
          <p:nvPr/>
        </p:nvSpPr>
        <p:spPr>
          <a:xfrm>
            <a:off x="345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regnar</a:t>
            </a:r>
            <a:endParaRPr/>
          </a:p>
        </p:txBody>
      </p:sp>
      <p:sp>
        <p:nvSpPr>
          <p:cNvPr id="55" name="TextShape 19"/>
          <p:cNvSpPr txBox="1"/>
          <p:nvPr/>
        </p:nvSpPr>
        <p:spPr>
          <a:xfrm>
            <a:off x="5976000" y="194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sol</a:t>
            </a:r>
            <a:endParaRPr/>
          </a:p>
        </p:txBody>
      </p:sp>
      <p:sp>
        <p:nvSpPr>
          <p:cNvPr id="56" name="TextShape 20"/>
          <p:cNvSpPr txBox="1"/>
          <p:nvPr/>
        </p:nvSpPr>
        <p:spPr>
          <a:xfrm>
            <a:off x="597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blåser</a:t>
            </a:r>
            <a:endParaRPr/>
          </a:p>
        </p:txBody>
      </p:sp>
      <p:sp>
        <p:nvSpPr>
          <p:cNvPr id="57" name="TextShape 21"/>
          <p:cNvSpPr txBox="1"/>
          <p:nvPr/>
        </p:nvSpPr>
        <p:spPr>
          <a:xfrm>
            <a:off x="3456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bil</a:t>
            </a:r>
            <a:endParaRPr/>
          </a:p>
        </p:txBody>
      </p:sp>
      <p:sp>
        <p:nvSpPr>
          <p:cNvPr id="58" name="TextShape 22"/>
          <p:cNvSpPr txBox="1"/>
          <p:nvPr/>
        </p:nvSpPr>
        <p:spPr>
          <a:xfrm>
            <a:off x="900000" y="4104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gå</a:t>
            </a:r>
            <a:endParaRPr/>
          </a:p>
        </p:txBody>
      </p:sp>
      <p:sp>
        <p:nvSpPr>
          <p:cNvPr id="59" name="TextShape 23"/>
          <p:cNvSpPr txBox="1"/>
          <p:nvPr/>
        </p:nvSpPr>
        <p:spPr>
          <a:xfrm>
            <a:off x="90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lekpark</a:t>
            </a:r>
            <a:endParaRPr/>
          </a:p>
        </p:txBody>
      </p:sp>
      <p:sp>
        <p:nvSpPr>
          <p:cNvPr id="60" name="TextShape 24"/>
          <p:cNvSpPr txBox="1"/>
          <p:nvPr/>
        </p:nvSpPr>
        <p:spPr>
          <a:xfrm>
            <a:off x="3420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skola</a:t>
            </a:r>
            <a:endParaRPr/>
          </a:p>
        </p:txBody>
      </p:sp>
      <p:sp>
        <p:nvSpPr>
          <p:cNvPr id="61" name="TextShape 25"/>
          <p:cNvSpPr txBox="1"/>
          <p:nvPr/>
        </p:nvSpPr>
        <p:spPr>
          <a:xfrm>
            <a:off x="5976000" y="6228000"/>
            <a:ext cx="1584000" cy="41040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b="1" lang="sv-SE">
                <a:latin typeface="Comic Sans MS"/>
              </a:rPr>
              <a:t>park</a:t>
            </a:r>
            <a:endParaRPr/>
          </a:p>
        </p:txBody>
      </p:sp>
      <p:sp>
        <p:nvSpPr>
          <p:cNvPr id="62" name="TextShape 26"/>
          <p:cNvSpPr txBox="1"/>
          <p:nvPr/>
        </p:nvSpPr>
        <p:spPr>
          <a:xfrm>
            <a:off x="8532000" y="126000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fråga</a:t>
            </a:r>
            <a:endParaRPr/>
          </a:p>
        </p:txBody>
      </p:sp>
      <p:sp>
        <p:nvSpPr>
          <p:cNvPr id="63" name="TextShape 27"/>
          <p:cNvSpPr txBox="1"/>
          <p:nvPr/>
        </p:nvSpPr>
        <p:spPr>
          <a:xfrm>
            <a:off x="8532000" y="255636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berätta</a:t>
            </a:r>
            <a:endParaRPr/>
          </a:p>
        </p:txBody>
      </p:sp>
      <p:sp>
        <p:nvSpPr>
          <p:cNvPr id="64" name="TextShape 28"/>
          <p:cNvSpPr txBox="1"/>
          <p:nvPr/>
        </p:nvSpPr>
        <p:spPr>
          <a:xfrm>
            <a:off x="8532000" y="385272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roligt</a:t>
            </a:r>
            <a:endParaRPr/>
          </a:p>
        </p:txBody>
      </p:sp>
      <p:sp>
        <p:nvSpPr>
          <p:cNvPr id="65" name="TextShape 29"/>
          <p:cNvSpPr txBox="1"/>
          <p:nvPr/>
        </p:nvSpPr>
        <p:spPr>
          <a:xfrm>
            <a:off x="8532000" y="514908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igen</a:t>
            </a:r>
            <a:endParaRPr/>
          </a:p>
        </p:txBody>
      </p:sp>
      <p:sp>
        <p:nvSpPr>
          <p:cNvPr id="66" name="TextShape 30"/>
          <p:cNvSpPr txBox="1"/>
          <p:nvPr/>
        </p:nvSpPr>
        <p:spPr>
          <a:xfrm>
            <a:off x="8532000" y="6409440"/>
            <a:ext cx="1368000" cy="338760"/>
          </a:xfrm>
          <a:prstGeom prst="rect">
            <a:avLst/>
          </a:prstGeom>
        </p:spPr>
        <p:txBody>
          <a:bodyPr bIns="45000" lIns="90000" rIns="90000" tIns="45000" wrap="none"/>
          <a:p>
            <a:pPr algn="ctr"/>
            <a:r>
              <a:rPr lang="sv-SE" sz="1400">
                <a:latin typeface="Comic Sans MS"/>
              </a:rPr>
              <a:t>sluta</a:t>
            </a:r>
            <a:endParaRPr/>
          </a:p>
        </p:txBody>
      </p:sp>
      <p:pic>
        <p:nvPicPr>
          <p:cNvPr descr="" id="67" name=""/>
          <p:cNvPicPr/>
          <p:nvPr/>
        </p:nvPicPr>
        <p:blipFill>
          <a:blip r:embed="rId1"/>
          <a:stretch>
            <a:fillRect/>
          </a:stretch>
        </p:blipFill>
        <p:spPr>
          <a:xfrm>
            <a:off x="3456000" y="2580480"/>
            <a:ext cx="1523520" cy="1523520"/>
          </a:xfrm>
          <a:prstGeom prst="rect">
            <a:avLst/>
          </a:prstGeom>
        </p:spPr>
      </p:pic>
      <p:pic>
        <p:nvPicPr>
          <p:cNvPr descr="" id="6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900000" y="4734720"/>
            <a:ext cx="1523520" cy="1523520"/>
          </a:xfrm>
          <a:prstGeom prst="rect">
            <a:avLst/>
          </a:prstGeom>
        </p:spPr>
      </p:pic>
      <p:pic>
        <p:nvPicPr>
          <p:cNvPr descr="" id="69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3420000" y="4752000"/>
            <a:ext cx="1523520" cy="1523520"/>
          </a:xfrm>
          <a:prstGeom prst="rect">
            <a:avLst/>
          </a:prstGeom>
        </p:spPr>
      </p:pic>
      <p:pic>
        <p:nvPicPr>
          <p:cNvPr descr="" id="70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1800000" y="504000"/>
            <a:ext cx="936000" cy="936000"/>
          </a:xfrm>
          <a:prstGeom prst="rect">
            <a:avLst/>
          </a:prstGeom>
        </p:spPr>
      </p:pic>
      <p:pic>
        <p:nvPicPr>
          <p:cNvPr descr="" id="71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720000" y="504000"/>
            <a:ext cx="1144440" cy="1523520"/>
          </a:xfrm>
          <a:prstGeom prst="rect">
            <a:avLst/>
          </a:prstGeom>
        </p:spPr>
      </p:pic>
      <p:pic>
        <p:nvPicPr>
          <p:cNvPr descr="" id="72" name=""/>
          <p:cNvPicPr/>
          <p:nvPr/>
        </p:nvPicPr>
        <p:blipFill>
          <a:blip r:embed="rId6"/>
          <a:stretch>
            <a:fillRect/>
          </a:stretch>
        </p:blipFill>
        <p:spPr>
          <a:xfrm>
            <a:off x="3456000" y="408960"/>
            <a:ext cx="1523520" cy="1523520"/>
          </a:xfrm>
          <a:prstGeom prst="rect">
            <a:avLst/>
          </a:prstGeom>
        </p:spPr>
      </p:pic>
      <p:pic>
        <p:nvPicPr>
          <p:cNvPr descr="" id="73" name=""/>
          <p:cNvPicPr/>
          <p:nvPr/>
        </p:nvPicPr>
        <p:blipFill>
          <a:blip r:embed="rId7"/>
          <a:stretch>
            <a:fillRect/>
          </a:stretch>
        </p:blipFill>
        <p:spPr>
          <a:xfrm>
            <a:off x="6036480" y="420480"/>
            <a:ext cx="1523520" cy="1523520"/>
          </a:xfrm>
          <a:prstGeom prst="rect">
            <a:avLst/>
          </a:prstGeom>
        </p:spPr>
      </p:pic>
      <p:pic>
        <p:nvPicPr>
          <p:cNvPr descr="" id="74" name=""/>
          <p:cNvPicPr/>
          <p:nvPr/>
        </p:nvPicPr>
        <p:blipFill>
          <a:blip r:embed="rId8"/>
          <a:stretch>
            <a:fillRect/>
          </a:stretch>
        </p:blipFill>
        <p:spPr>
          <a:xfrm>
            <a:off x="6036480" y="2580480"/>
            <a:ext cx="1523520" cy="1523520"/>
          </a:xfrm>
          <a:prstGeom prst="rect">
            <a:avLst/>
          </a:prstGeom>
        </p:spPr>
      </p:pic>
      <p:pic>
        <p:nvPicPr>
          <p:cNvPr descr="" id="75" name=""/>
          <p:cNvPicPr/>
          <p:nvPr/>
        </p:nvPicPr>
        <p:blipFill>
          <a:blip r:embed="rId9"/>
          <a:stretch>
            <a:fillRect/>
          </a:stretch>
        </p:blipFill>
        <p:spPr>
          <a:xfrm>
            <a:off x="943560" y="2664000"/>
            <a:ext cx="1144440" cy="1523520"/>
          </a:xfrm>
          <a:prstGeom prst="rect">
            <a:avLst/>
          </a:prstGeom>
        </p:spPr>
      </p:pic>
      <p:pic>
        <p:nvPicPr>
          <p:cNvPr descr="" id="76" name=""/>
          <p:cNvPicPr/>
          <p:nvPr/>
        </p:nvPicPr>
        <p:blipFill>
          <a:blip r:embed="rId10"/>
          <a:stretch>
            <a:fillRect/>
          </a:stretch>
        </p:blipFill>
        <p:spPr>
          <a:xfrm>
            <a:off x="8784000" y="1683000"/>
            <a:ext cx="900000" cy="900000"/>
          </a:xfrm>
          <a:prstGeom prst="rect">
            <a:avLst/>
          </a:prstGeom>
        </p:spPr>
      </p:pic>
      <p:pic>
        <p:nvPicPr>
          <p:cNvPr descr="" id="77" name=""/>
          <p:cNvPicPr/>
          <p:nvPr/>
        </p:nvPicPr>
        <p:blipFill>
          <a:blip r:embed="rId11"/>
          <a:stretch>
            <a:fillRect/>
          </a:stretch>
        </p:blipFill>
        <p:spPr>
          <a:xfrm>
            <a:off x="8856000" y="504000"/>
            <a:ext cx="731520" cy="731520"/>
          </a:xfrm>
          <a:prstGeom prst="rect">
            <a:avLst/>
          </a:prstGeom>
        </p:spPr>
      </p:pic>
      <p:pic>
        <p:nvPicPr>
          <p:cNvPr descr="" id="78" name=""/>
          <p:cNvPicPr/>
          <p:nvPr/>
        </p:nvPicPr>
        <p:blipFill>
          <a:blip r:embed="rId12"/>
          <a:stretch>
            <a:fillRect/>
          </a:stretch>
        </p:blipFill>
        <p:spPr>
          <a:xfrm>
            <a:off x="8784000" y="5616000"/>
            <a:ext cx="793440" cy="793440"/>
          </a:xfrm>
          <a:prstGeom prst="rect">
            <a:avLst/>
          </a:prstGeom>
        </p:spPr>
      </p:pic>
      <p:pic>
        <p:nvPicPr>
          <p:cNvPr descr="" id="79" name=""/>
          <p:cNvPicPr/>
          <p:nvPr/>
        </p:nvPicPr>
        <p:blipFill>
          <a:blip r:embed="rId13"/>
          <a:stretch>
            <a:fillRect/>
          </a:stretch>
        </p:blipFill>
        <p:spPr>
          <a:xfrm>
            <a:off x="8784000" y="2972160"/>
            <a:ext cx="936000" cy="936000"/>
          </a:xfrm>
          <a:prstGeom prst="rect">
            <a:avLst/>
          </a:prstGeom>
        </p:spPr>
      </p:pic>
      <p:sp>
        <p:nvSpPr>
          <p:cNvPr id="80" name="CustomShape 31"/>
          <p:cNvSpPr/>
          <p:nvPr/>
        </p:nvSpPr>
        <p:spPr>
          <a:xfrm>
            <a:off x="8782920" y="457092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cfe7e5"/>
          </a:solidFill>
          <a:ln>
            <a:solidFill>
              <a:srgbClr val="808080"/>
            </a:solidFill>
          </a:ln>
        </p:spPr>
      </p:sp>
      <p:sp>
        <p:nvSpPr>
          <p:cNvPr id="81" name="CustomShape 32"/>
          <p:cNvSpPr/>
          <p:nvPr/>
        </p:nvSpPr>
        <p:spPr>
          <a:xfrm>
            <a:off x="9287280" y="4571280"/>
            <a:ext cx="469080" cy="469080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00ae00"/>
          </a:solidFill>
          <a:ln>
            <a:solidFill>
              <a:srgbClr val="808080"/>
            </a:solidFill>
          </a:ln>
        </p:spPr>
      </p:sp>
      <p:pic>
        <p:nvPicPr>
          <p:cNvPr descr="" id="82" name=""/>
          <p:cNvPicPr/>
          <p:nvPr/>
        </p:nvPicPr>
        <p:blipFill>
          <a:blip r:embed="rId14"/>
          <a:stretch>
            <a:fillRect/>
          </a:stretch>
        </p:blipFill>
        <p:spPr>
          <a:xfrm>
            <a:off x="5976000" y="4787640"/>
            <a:ext cx="1523520" cy="1523520"/>
          </a:xfrm>
          <a:prstGeom prst="rect">
            <a:avLst/>
          </a:prstGeom>
        </p:spPr>
      </p:pic>
      <p:sp>
        <p:nvSpPr>
          <p:cNvPr id="83" name="TextShape 33"/>
          <p:cNvSpPr txBox="1"/>
          <p:nvPr/>
        </p:nvSpPr>
        <p:spPr>
          <a:xfrm>
            <a:off x="389520" y="6829920"/>
            <a:ext cx="9942480" cy="370440"/>
          </a:xfrm>
          <a:prstGeom prst="rect">
            <a:avLst/>
          </a:prstGeom>
        </p:spPr>
        <p:txBody>
          <a:bodyPr bIns="45000" lIns="90000" rIns="90000" tIns="45000" wrap="none"/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AKKtiv KomIgång-kartor. Tillverkade i OpenOffice Impress. ARASAAC-symbolerna hämtas från, 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  <a:hlinkClick r:id="rId15"/>
              </a:rPr>
              <a:t>www.catedu.es/arasaac/</a:t>
            </a:r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 och går under licensen CC BY-NC-SA. </a:t>
            </a:r>
            <a:endParaRPr/>
          </a:p>
          <a:p>
            <a:r>
              <a:rPr lang="sv-SE" sz="1000">
                <a:solidFill>
                  <a:srgbClr val="000000"/>
                </a:solidFill>
                <a:latin typeface="Arial"/>
                <a:ea typeface="Arial"/>
              </a:rPr>
              <a:t>Kartan får spridas fritt under samma licens.</a:t>
            </a:r>
            <a:endParaRPr/>
          </a:p>
        </p:txBody>
      </p:sp>
      <p:pic>
        <p:nvPicPr>
          <p:cNvPr descr="" id="84" name=""/>
          <p:cNvPicPr/>
          <p:nvPr/>
        </p:nvPicPr>
        <p:blipFill>
          <a:blip r:embed="rId16"/>
          <a:stretch>
            <a:fillRect/>
          </a:stretch>
        </p:blipFill>
        <p:spPr>
          <a:xfrm>
            <a:off x="9900000" y="6840000"/>
            <a:ext cx="432000" cy="57600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