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media/image8.png" ContentType="image/png"/>
  <Override PartName="/ppt/media/image4.png" ContentType="image/png"/>
  <Override PartName="/ppt/media/image17.png" ContentType="image/png"/>
  <Override PartName="/ppt/media/image13.png" ContentType="image/png"/>
  <Override PartName="/ppt/media/image9.png" ContentType="image/png"/>
  <Override PartName="/ppt/media/image5.png" ContentType="image/png"/>
  <Override PartName="/ppt/media/image1.png" ContentType="image/png"/>
  <Override PartName="/ppt/media/image18.png" ContentType="image/png"/>
  <Override PartName="/ppt/media/image14.png" ContentType="image/png"/>
  <Override PartName="/ppt/media/image10.png" ContentType="image/png"/>
  <Override PartName="/ppt/media/image6.png" ContentType="image/png"/>
  <Override PartName="/ppt/media/image2.png" ContentType="image/png"/>
  <Override PartName="/ppt/media/image19.png" ContentType="image/png"/>
  <Override PartName="/ppt/media/image15.png" ContentType="image/png"/>
  <Override PartName="/ppt/media/image11.png" ContentType="image/png"/>
  <Override PartName="/ppt/media/image7.png" ContentType="image/png"/>
  <Override PartName="/ppt/media/image3.png" ContentType="image/png"/>
  <Override PartName="/ppt/media/image16.png" ContentType="image/png"/>
  <Override PartName="/ppt/media/image12.png" ContentType="image/png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</p:sldIdLst>
  <p:sldSz cx="10691812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58600" y="1960560"/>
            <a:ext cx="8974440" cy="45147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58600" y="632520"/>
            <a:ext cx="8974440" cy="58424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372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1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sv-SE"/>
              <a:t>Klicka för att redigera rubriktextens format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sv-SE"/>
              <a:t>Klicka för att redigera dispositionstextens format</a:t>
            </a:r>
            <a:endParaRPr/>
          </a:p>
          <a:p>
            <a:pPr lvl="1">
              <a:buSzPct val="45000"/>
              <a:buFont typeface="StarSymbol"/>
              <a:buChar char=""/>
            </a:pPr>
            <a:r>
              <a:rPr lang="sv-SE"/>
              <a:t>Andra dispositionsnivån</a:t>
            </a:r>
            <a:endParaRPr/>
          </a:p>
          <a:p>
            <a:pPr lvl="2">
              <a:buSzPct val="75000"/>
              <a:buFont typeface="StarSymbol"/>
              <a:buChar char=""/>
            </a:pPr>
            <a:r>
              <a:rPr lang="sv-SE"/>
              <a:t>Tredje dispositionsnivån</a:t>
            </a:r>
            <a:endParaRPr/>
          </a:p>
          <a:p>
            <a:pPr lvl="3">
              <a:buSzPct val="45000"/>
              <a:buFont typeface="StarSymbol"/>
              <a:buChar char=""/>
            </a:pPr>
            <a:r>
              <a:rPr lang="sv-SE"/>
              <a:t>Fjärde dispositionsnivån</a:t>
            </a:r>
            <a:endParaRPr/>
          </a:p>
          <a:p>
            <a:pPr lvl="4">
              <a:buSzPct val="75000"/>
              <a:buFont typeface="StarSymbol"/>
              <a:buChar char=""/>
            </a:pPr>
            <a:r>
              <a:rPr lang="sv-SE"/>
              <a:t>Femte dispositionsnivån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sv-SE"/>
              <a:t>Sjätte dispositionsnivån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sv-SE"/>
              <a:t>Sjunde dispositionsnivån</a:t>
            </a:r>
            <a:endParaRPr/>
          </a:p>
          <a:p>
            <a:pPr lvl="7">
              <a:buSzPct val="45000"/>
              <a:buFont typeface="StarSymbol"/>
              <a:buChar char=""/>
            </a:pPr>
            <a:r>
              <a:rPr lang="sv-SE"/>
              <a:t>Åttonde dispositionsnivån</a:t>
            </a:r>
            <a:endParaRPr/>
          </a:p>
          <a:p>
            <a:pPr lvl="8">
              <a:buSzPct val="45000"/>
              <a:buFont typeface="StarSymbol"/>
              <a:buChar char=""/>
            </a:pPr>
            <a:r>
              <a:rPr lang="sv-SE"/>
              <a:t>Nionde dispositionsnivån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58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r>
              <a:rPr lang="sv-SE" sz="1400"/>
              <a:t>&lt;datum/tid&gt;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770280" y="6591240"/>
            <a:ext cx="3160800" cy="471600"/>
          </a:xfrm>
          <a:prstGeom prst="rect">
            <a:avLst/>
          </a:prstGeom>
        </p:spPr>
        <p:txBody>
          <a:bodyPr bIns="0" lIns="0" rIns="0" tIns="0" wrap="none"/>
          <a:p>
            <a:pPr algn="ctr"/>
            <a:r>
              <a:rPr lang="sv-SE" sz="1400"/>
              <a:t>&lt;sidfot&gt;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509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pPr algn="r"/>
            <a:fld id="{A1715141-9131-4131-B171-11115151C141}" type="slidenum">
              <a:rPr lang="sv-SE" sz="1400"/>
              <a:t>&lt;nummer&gt;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hyperlink" Target="http://www.catedu.es/arasaac/" TargetMode="External"/><Relationship Id="rId20" Type="http://schemas.openxmlformats.org/officeDocument/2006/relationships/image" Target="../media/image19.png"/><Relationship Id="rId2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stomShape 1"/>
          <p:cNvSpPr/>
          <p:nvPr/>
        </p:nvSpPr>
        <p:spPr>
          <a:xfrm>
            <a:off x="360000" y="360000"/>
            <a:ext cx="7712280" cy="6445800"/>
          </a:xfrm>
          <a:prstGeom prst="rect">
            <a:avLst/>
          </a:prstGeom>
          <a:solidFill>
            <a:srgbClr val="c0c0c0"/>
          </a:solidFill>
          <a:ln>
            <a:solidFill>
              <a:srgbClr val="808080"/>
            </a:solidFill>
          </a:ln>
        </p:spPr>
      </p:sp>
      <p:sp>
        <p:nvSpPr>
          <p:cNvPr id="38" name="CustomShape 2"/>
          <p:cNvSpPr/>
          <p:nvPr/>
        </p:nvSpPr>
        <p:spPr>
          <a:xfrm>
            <a:off x="2936160" y="253116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39" name="CustomShape 3"/>
          <p:cNvSpPr/>
          <p:nvPr/>
        </p:nvSpPr>
        <p:spPr>
          <a:xfrm>
            <a:off x="548316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0" name="CustomShape 4"/>
          <p:cNvSpPr/>
          <p:nvPr/>
        </p:nvSpPr>
        <p:spPr>
          <a:xfrm>
            <a:off x="548316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1" name="CustomShape 5"/>
          <p:cNvSpPr/>
          <p:nvPr/>
        </p:nvSpPr>
        <p:spPr>
          <a:xfrm>
            <a:off x="2936160" y="39384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2" name="CustomShape 6"/>
          <p:cNvSpPr/>
          <p:nvPr/>
        </p:nvSpPr>
        <p:spPr>
          <a:xfrm>
            <a:off x="38952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3" name="CustomShape 7"/>
          <p:cNvSpPr/>
          <p:nvPr/>
        </p:nvSpPr>
        <p:spPr>
          <a:xfrm>
            <a:off x="38952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4" name="CustomShape 8"/>
          <p:cNvSpPr/>
          <p:nvPr/>
        </p:nvSpPr>
        <p:spPr>
          <a:xfrm>
            <a:off x="38952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5" name="CustomShape 9"/>
          <p:cNvSpPr/>
          <p:nvPr/>
        </p:nvSpPr>
        <p:spPr>
          <a:xfrm>
            <a:off x="2936160" y="466848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6" name="CustomShape 10"/>
          <p:cNvSpPr/>
          <p:nvPr/>
        </p:nvSpPr>
        <p:spPr>
          <a:xfrm>
            <a:off x="548316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7" name="TextShape 11"/>
          <p:cNvSpPr txBox="1"/>
          <p:nvPr/>
        </p:nvSpPr>
        <p:spPr>
          <a:xfrm>
            <a:off x="864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kläder</a:t>
            </a:r>
            <a:endParaRPr/>
          </a:p>
        </p:txBody>
      </p:sp>
      <p:sp>
        <p:nvSpPr>
          <p:cNvPr id="48" name="TextShape 12"/>
          <p:cNvSpPr txBox="1"/>
          <p:nvPr/>
        </p:nvSpPr>
        <p:spPr>
          <a:xfrm>
            <a:off x="345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klä av sig</a:t>
            </a:r>
            <a:endParaRPr/>
          </a:p>
        </p:txBody>
      </p:sp>
      <p:sp>
        <p:nvSpPr>
          <p:cNvPr id="49" name="TextShape 13"/>
          <p:cNvSpPr txBox="1"/>
          <p:nvPr/>
        </p:nvSpPr>
        <p:spPr>
          <a:xfrm>
            <a:off x="597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klä på sig</a:t>
            </a:r>
            <a:endParaRPr/>
          </a:p>
        </p:txBody>
      </p:sp>
      <p:sp>
        <p:nvSpPr>
          <p:cNvPr id="50" name="TextShape 14"/>
          <p:cNvSpPr txBox="1"/>
          <p:nvPr/>
        </p:nvSpPr>
        <p:spPr>
          <a:xfrm>
            <a:off x="597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ren</a:t>
            </a:r>
            <a:endParaRPr/>
          </a:p>
        </p:txBody>
      </p:sp>
      <p:sp>
        <p:nvSpPr>
          <p:cNvPr id="51" name="TextShape 15"/>
          <p:cNvSpPr txBox="1"/>
          <p:nvPr/>
        </p:nvSpPr>
        <p:spPr>
          <a:xfrm>
            <a:off x="345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smutsig</a:t>
            </a:r>
            <a:endParaRPr/>
          </a:p>
        </p:txBody>
      </p:sp>
      <p:sp>
        <p:nvSpPr>
          <p:cNvPr id="52" name="TextShape 16"/>
          <p:cNvSpPr txBox="1"/>
          <p:nvPr/>
        </p:nvSpPr>
        <p:spPr>
          <a:xfrm>
            <a:off x="900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byta</a:t>
            </a:r>
            <a:endParaRPr/>
          </a:p>
        </p:txBody>
      </p:sp>
      <p:sp>
        <p:nvSpPr>
          <p:cNvPr id="53" name="TextShape 17"/>
          <p:cNvSpPr txBox="1"/>
          <p:nvPr/>
        </p:nvSpPr>
        <p:spPr>
          <a:xfrm>
            <a:off x="90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byxor</a:t>
            </a:r>
            <a:endParaRPr/>
          </a:p>
        </p:txBody>
      </p:sp>
      <p:sp>
        <p:nvSpPr>
          <p:cNvPr id="54" name="TextShape 18"/>
          <p:cNvSpPr txBox="1"/>
          <p:nvPr/>
        </p:nvSpPr>
        <p:spPr>
          <a:xfrm>
            <a:off x="342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tröja</a:t>
            </a:r>
            <a:endParaRPr/>
          </a:p>
        </p:txBody>
      </p:sp>
      <p:sp>
        <p:nvSpPr>
          <p:cNvPr id="55" name="TextShape 19"/>
          <p:cNvSpPr txBox="1"/>
          <p:nvPr/>
        </p:nvSpPr>
        <p:spPr>
          <a:xfrm>
            <a:off x="5976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strumpor</a:t>
            </a:r>
            <a:endParaRPr/>
          </a:p>
        </p:txBody>
      </p:sp>
      <p:sp>
        <p:nvSpPr>
          <p:cNvPr id="56" name="CustomShape 20"/>
          <p:cNvSpPr/>
          <p:nvPr/>
        </p:nvSpPr>
        <p:spPr>
          <a:xfrm>
            <a:off x="8143920" y="36036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57" name="CustomShape 21"/>
          <p:cNvSpPr/>
          <p:nvPr/>
        </p:nvSpPr>
        <p:spPr>
          <a:xfrm>
            <a:off x="8179920" y="3942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8" name="CustomShape 22"/>
          <p:cNvSpPr/>
          <p:nvPr/>
        </p:nvSpPr>
        <p:spPr>
          <a:xfrm>
            <a:off x="8180280" y="16833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9" name="CustomShape 23"/>
          <p:cNvSpPr/>
          <p:nvPr/>
        </p:nvSpPr>
        <p:spPr>
          <a:xfrm>
            <a:off x="8180640" y="29725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0" name="CustomShape 24"/>
          <p:cNvSpPr/>
          <p:nvPr/>
        </p:nvSpPr>
        <p:spPr>
          <a:xfrm>
            <a:off x="8181000" y="42616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1" name="CustomShape 25"/>
          <p:cNvSpPr/>
          <p:nvPr/>
        </p:nvSpPr>
        <p:spPr>
          <a:xfrm>
            <a:off x="8181360" y="5550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2" name="TextShape 26"/>
          <p:cNvSpPr txBox="1"/>
          <p:nvPr/>
        </p:nvSpPr>
        <p:spPr>
          <a:xfrm>
            <a:off x="8532000" y="1260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63" name="TextShape 27"/>
          <p:cNvSpPr txBox="1"/>
          <p:nvPr/>
        </p:nvSpPr>
        <p:spPr>
          <a:xfrm>
            <a:off x="8532000" y="2556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64" name="TextShape 28"/>
          <p:cNvSpPr txBox="1"/>
          <p:nvPr/>
        </p:nvSpPr>
        <p:spPr>
          <a:xfrm>
            <a:off x="8532000" y="3853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65" name="TextShape 29"/>
          <p:cNvSpPr txBox="1"/>
          <p:nvPr/>
        </p:nvSpPr>
        <p:spPr>
          <a:xfrm>
            <a:off x="8532000" y="514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66" name="TextShape 30"/>
          <p:cNvSpPr txBox="1"/>
          <p:nvPr/>
        </p:nvSpPr>
        <p:spPr>
          <a:xfrm>
            <a:off x="8532000" y="64098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67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8784000" y="1683360"/>
            <a:ext cx="900000" cy="900000"/>
          </a:xfrm>
          <a:prstGeom prst="rect">
            <a:avLst/>
          </a:prstGeom>
        </p:spPr>
      </p:pic>
      <p:pic>
        <p:nvPicPr>
          <p:cNvPr descr="" id="68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8856000" y="504360"/>
            <a:ext cx="731520" cy="731520"/>
          </a:xfrm>
          <a:prstGeom prst="rect">
            <a:avLst/>
          </a:prstGeom>
        </p:spPr>
      </p:pic>
      <p:pic>
        <p:nvPicPr>
          <p:cNvPr descr="" id="69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8784000" y="5616360"/>
            <a:ext cx="793440" cy="793440"/>
          </a:xfrm>
          <a:prstGeom prst="rect">
            <a:avLst/>
          </a:prstGeom>
        </p:spPr>
      </p:pic>
      <p:pic>
        <p:nvPicPr>
          <p:cNvPr descr="" id="70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8784000" y="2972520"/>
            <a:ext cx="936000" cy="936000"/>
          </a:xfrm>
          <a:prstGeom prst="rect">
            <a:avLst/>
          </a:prstGeom>
        </p:spPr>
      </p:pic>
      <p:sp>
        <p:nvSpPr>
          <p:cNvPr id="71" name="CustomShape 31"/>
          <p:cNvSpPr/>
          <p:nvPr/>
        </p:nvSpPr>
        <p:spPr>
          <a:xfrm>
            <a:off x="878292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72" name="CustomShape 32"/>
          <p:cNvSpPr/>
          <p:nvPr/>
        </p:nvSpPr>
        <p:spPr>
          <a:xfrm>
            <a:off x="9287280" y="457164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sp>
        <p:nvSpPr>
          <p:cNvPr id="73" name="CustomShape 33"/>
          <p:cNvSpPr/>
          <p:nvPr/>
        </p:nvSpPr>
        <p:spPr>
          <a:xfrm>
            <a:off x="8143920" y="36036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74" name="CustomShape 34"/>
          <p:cNvSpPr/>
          <p:nvPr/>
        </p:nvSpPr>
        <p:spPr>
          <a:xfrm>
            <a:off x="8179920" y="3942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5" name="CustomShape 35"/>
          <p:cNvSpPr/>
          <p:nvPr/>
        </p:nvSpPr>
        <p:spPr>
          <a:xfrm>
            <a:off x="8180280" y="16833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6" name="CustomShape 36"/>
          <p:cNvSpPr/>
          <p:nvPr/>
        </p:nvSpPr>
        <p:spPr>
          <a:xfrm>
            <a:off x="8180640" y="29725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7" name="CustomShape 37"/>
          <p:cNvSpPr/>
          <p:nvPr/>
        </p:nvSpPr>
        <p:spPr>
          <a:xfrm>
            <a:off x="8181000" y="42616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8" name="CustomShape 38"/>
          <p:cNvSpPr/>
          <p:nvPr/>
        </p:nvSpPr>
        <p:spPr>
          <a:xfrm>
            <a:off x="8181360" y="5550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9" name="TextShape 39"/>
          <p:cNvSpPr txBox="1"/>
          <p:nvPr/>
        </p:nvSpPr>
        <p:spPr>
          <a:xfrm>
            <a:off x="8532000" y="1260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80" name="TextShape 40"/>
          <p:cNvSpPr txBox="1"/>
          <p:nvPr/>
        </p:nvSpPr>
        <p:spPr>
          <a:xfrm>
            <a:off x="8532000" y="2556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81" name="TextShape 41"/>
          <p:cNvSpPr txBox="1"/>
          <p:nvPr/>
        </p:nvSpPr>
        <p:spPr>
          <a:xfrm>
            <a:off x="8532000" y="3853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82" name="TextShape 42"/>
          <p:cNvSpPr txBox="1"/>
          <p:nvPr/>
        </p:nvSpPr>
        <p:spPr>
          <a:xfrm>
            <a:off x="8532000" y="514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83" name="TextShape 43"/>
          <p:cNvSpPr txBox="1"/>
          <p:nvPr/>
        </p:nvSpPr>
        <p:spPr>
          <a:xfrm>
            <a:off x="8532000" y="64098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84" name=""/>
          <p:cNvPicPr/>
          <p:nvPr/>
        </p:nvPicPr>
        <p:blipFill>
          <a:blip r:embed="rId5"/>
          <a:stretch>
            <a:fillRect/>
          </a:stretch>
        </p:blipFill>
        <p:spPr>
          <a:xfrm>
            <a:off x="8784000" y="1683360"/>
            <a:ext cx="900000" cy="900000"/>
          </a:xfrm>
          <a:prstGeom prst="rect">
            <a:avLst/>
          </a:prstGeom>
        </p:spPr>
      </p:pic>
      <p:pic>
        <p:nvPicPr>
          <p:cNvPr descr="" id="85" name=""/>
          <p:cNvPicPr/>
          <p:nvPr/>
        </p:nvPicPr>
        <p:blipFill>
          <a:blip r:embed="rId6"/>
          <a:stretch>
            <a:fillRect/>
          </a:stretch>
        </p:blipFill>
        <p:spPr>
          <a:xfrm>
            <a:off x="8856000" y="504360"/>
            <a:ext cx="731520" cy="731520"/>
          </a:xfrm>
          <a:prstGeom prst="rect">
            <a:avLst/>
          </a:prstGeom>
        </p:spPr>
      </p:pic>
      <p:pic>
        <p:nvPicPr>
          <p:cNvPr descr="" id="86" name=""/>
          <p:cNvPicPr/>
          <p:nvPr/>
        </p:nvPicPr>
        <p:blipFill>
          <a:blip r:embed="rId7"/>
          <a:stretch>
            <a:fillRect/>
          </a:stretch>
        </p:blipFill>
        <p:spPr>
          <a:xfrm>
            <a:off x="8784000" y="5616360"/>
            <a:ext cx="793440" cy="793440"/>
          </a:xfrm>
          <a:prstGeom prst="rect">
            <a:avLst/>
          </a:prstGeom>
        </p:spPr>
      </p:pic>
      <p:pic>
        <p:nvPicPr>
          <p:cNvPr descr="" id="87" name=""/>
          <p:cNvPicPr/>
          <p:nvPr/>
        </p:nvPicPr>
        <p:blipFill>
          <a:blip r:embed="rId8"/>
          <a:stretch>
            <a:fillRect/>
          </a:stretch>
        </p:blipFill>
        <p:spPr>
          <a:xfrm>
            <a:off x="8784000" y="2972520"/>
            <a:ext cx="936000" cy="936000"/>
          </a:xfrm>
          <a:prstGeom prst="rect">
            <a:avLst/>
          </a:prstGeom>
        </p:spPr>
      </p:pic>
      <p:sp>
        <p:nvSpPr>
          <p:cNvPr id="88" name="CustomShape 44"/>
          <p:cNvSpPr/>
          <p:nvPr/>
        </p:nvSpPr>
        <p:spPr>
          <a:xfrm>
            <a:off x="878292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89" name="CustomShape 45"/>
          <p:cNvSpPr/>
          <p:nvPr/>
        </p:nvSpPr>
        <p:spPr>
          <a:xfrm>
            <a:off x="9287280" y="457164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pic>
        <p:nvPicPr>
          <p:cNvPr descr="" id="90" name=""/>
          <p:cNvPicPr/>
          <p:nvPr/>
        </p:nvPicPr>
        <p:blipFill>
          <a:blip r:embed="rId9"/>
          <a:stretch>
            <a:fillRect/>
          </a:stretch>
        </p:blipFill>
        <p:spPr>
          <a:xfrm>
            <a:off x="852480" y="420480"/>
            <a:ext cx="1523520" cy="1523520"/>
          </a:xfrm>
          <a:prstGeom prst="rect">
            <a:avLst/>
          </a:prstGeom>
        </p:spPr>
      </p:pic>
      <p:pic>
        <p:nvPicPr>
          <p:cNvPr descr="" id="91" name=""/>
          <p:cNvPicPr/>
          <p:nvPr/>
        </p:nvPicPr>
        <p:blipFill>
          <a:blip r:embed="rId10"/>
          <a:stretch>
            <a:fillRect/>
          </a:stretch>
        </p:blipFill>
        <p:spPr>
          <a:xfrm>
            <a:off x="900000" y="4752000"/>
            <a:ext cx="1523520" cy="1523520"/>
          </a:xfrm>
          <a:prstGeom prst="rect">
            <a:avLst/>
          </a:prstGeom>
        </p:spPr>
      </p:pic>
      <p:pic>
        <p:nvPicPr>
          <p:cNvPr descr="" id="92" name=""/>
          <p:cNvPicPr/>
          <p:nvPr/>
        </p:nvPicPr>
        <p:blipFill>
          <a:blip r:embed="rId11"/>
          <a:stretch>
            <a:fillRect/>
          </a:stretch>
        </p:blipFill>
        <p:spPr>
          <a:xfrm>
            <a:off x="3420000" y="4704480"/>
            <a:ext cx="1523520" cy="1523520"/>
          </a:xfrm>
          <a:prstGeom prst="rect">
            <a:avLst/>
          </a:prstGeom>
        </p:spPr>
      </p:pic>
      <p:pic>
        <p:nvPicPr>
          <p:cNvPr descr="" id="93" name=""/>
          <p:cNvPicPr/>
          <p:nvPr/>
        </p:nvPicPr>
        <p:blipFill>
          <a:blip r:embed="rId12"/>
          <a:stretch>
            <a:fillRect/>
          </a:stretch>
        </p:blipFill>
        <p:spPr>
          <a:xfrm>
            <a:off x="5964480" y="4752000"/>
            <a:ext cx="1523520" cy="1523520"/>
          </a:xfrm>
          <a:prstGeom prst="rect">
            <a:avLst/>
          </a:prstGeom>
        </p:spPr>
      </p:pic>
      <p:pic>
        <p:nvPicPr>
          <p:cNvPr descr="" id="94" name=""/>
          <p:cNvPicPr/>
          <p:nvPr/>
        </p:nvPicPr>
        <p:blipFill>
          <a:blip r:embed="rId13"/>
          <a:stretch>
            <a:fillRect/>
          </a:stretch>
        </p:blipFill>
        <p:spPr>
          <a:xfrm>
            <a:off x="3444480" y="2592000"/>
            <a:ext cx="1523520" cy="1523520"/>
          </a:xfrm>
          <a:prstGeom prst="rect">
            <a:avLst/>
          </a:prstGeom>
        </p:spPr>
      </p:pic>
      <p:pic>
        <p:nvPicPr>
          <p:cNvPr descr="" id="95" name=""/>
          <p:cNvPicPr/>
          <p:nvPr/>
        </p:nvPicPr>
        <p:blipFill>
          <a:blip r:embed="rId14"/>
          <a:stretch>
            <a:fillRect/>
          </a:stretch>
        </p:blipFill>
        <p:spPr>
          <a:xfrm>
            <a:off x="492480" y="2952000"/>
            <a:ext cx="1019520" cy="1019520"/>
          </a:xfrm>
          <a:prstGeom prst="rect">
            <a:avLst/>
          </a:prstGeom>
        </p:spPr>
      </p:pic>
      <p:pic>
        <p:nvPicPr>
          <p:cNvPr descr="" id="96" name=""/>
          <p:cNvPicPr/>
          <p:nvPr/>
        </p:nvPicPr>
        <p:blipFill>
          <a:blip r:embed="rId15"/>
          <a:stretch>
            <a:fillRect/>
          </a:stretch>
        </p:blipFill>
        <p:spPr>
          <a:xfrm>
            <a:off x="1800000" y="2952000"/>
            <a:ext cx="936000" cy="936000"/>
          </a:xfrm>
          <a:prstGeom prst="rect">
            <a:avLst/>
          </a:prstGeom>
        </p:spPr>
      </p:pic>
      <p:sp>
        <p:nvSpPr>
          <p:cNvPr id="97" name="CustomShape 46"/>
          <p:cNvSpPr/>
          <p:nvPr/>
        </p:nvSpPr>
        <p:spPr>
          <a:xfrm>
            <a:off x="1368000" y="3168000"/>
            <a:ext cx="576000" cy="576000"/>
          </a:xfrm>
          <a:prstGeom prst="leftRightArrow">
            <a:avLst>
              <a:gd fmla="val 4300" name="adj1"/>
              <a:gd fmla="val 5400" name="adj2"/>
            </a:avLst>
          </a:prstGeom>
          <a:solidFill>
            <a:srgbClr val="33cc66"/>
          </a:solidFill>
          <a:ln>
            <a:solidFill>
              <a:srgbClr val="808080"/>
            </a:solidFill>
          </a:ln>
        </p:spPr>
      </p:sp>
      <p:pic>
        <p:nvPicPr>
          <p:cNvPr descr="" id="98" name=""/>
          <p:cNvPicPr/>
          <p:nvPr/>
        </p:nvPicPr>
        <p:blipFill>
          <a:blip r:embed="rId16"/>
          <a:stretch>
            <a:fillRect/>
          </a:stretch>
        </p:blipFill>
        <p:spPr>
          <a:xfrm>
            <a:off x="6048000" y="576000"/>
            <a:ext cx="1368000" cy="1368000"/>
          </a:xfrm>
          <a:prstGeom prst="rect">
            <a:avLst/>
          </a:prstGeom>
        </p:spPr>
      </p:pic>
      <p:pic>
        <p:nvPicPr>
          <p:cNvPr descr="" id="99" name=""/>
          <p:cNvPicPr/>
          <p:nvPr/>
        </p:nvPicPr>
        <p:blipFill>
          <a:blip r:embed="rId17"/>
          <a:stretch>
            <a:fillRect/>
          </a:stretch>
        </p:blipFill>
        <p:spPr>
          <a:xfrm>
            <a:off x="3384000" y="504000"/>
            <a:ext cx="1523520" cy="1523520"/>
          </a:xfrm>
          <a:prstGeom prst="rect">
            <a:avLst/>
          </a:prstGeom>
        </p:spPr>
      </p:pic>
      <p:sp>
        <p:nvSpPr>
          <p:cNvPr id="100" name="Line 47"/>
          <p:cNvSpPr/>
          <p:nvPr/>
        </p:nvSpPr>
        <p:spPr>
          <a:xfrm flipV="1">
            <a:off x="6840000" y="1224000"/>
            <a:ext cx="72000" cy="360000"/>
          </a:xfrm>
          <a:prstGeom prst="line">
            <a:avLst/>
          </a:prstGeom>
          <a:ln>
            <a:solidFill>
              <a:srgbClr val="000000"/>
            </a:solidFill>
            <a:tailEnd len="med" type="triangle" w="med"/>
          </a:ln>
        </p:spPr>
      </p:sp>
      <p:pic>
        <p:nvPicPr>
          <p:cNvPr descr="" id="101" name=""/>
          <p:cNvPicPr/>
          <p:nvPr/>
        </p:nvPicPr>
        <p:blipFill>
          <a:blip r:embed="rId18"/>
          <a:stretch>
            <a:fillRect/>
          </a:stretch>
        </p:blipFill>
        <p:spPr>
          <a:xfrm>
            <a:off x="5976000" y="2592000"/>
            <a:ext cx="1523520" cy="1523520"/>
          </a:xfrm>
          <a:prstGeom prst="rect">
            <a:avLst/>
          </a:prstGeom>
        </p:spPr>
      </p:pic>
      <p:sp>
        <p:nvSpPr>
          <p:cNvPr id="102" name="TextShape 48"/>
          <p:cNvSpPr txBox="1"/>
          <p:nvPr/>
        </p:nvSpPr>
        <p:spPr>
          <a:xfrm>
            <a:off x="389520" y="6830280"/>
            <a:ext cx="9942480" cy="3704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AKKtiv KomIgång-kartor. Tillverkade i OpenOffice Impress. ARASAAC-symbolerna hämtas från, 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  <a:hlinkClick r:id="rId19"/>
              </a:rPr>
              <a:t>www.catedu.es/arasaac/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 och går under licensen CC BY-NC-SA. </a:t>
            </a:r>
            <a:endParaRPr/>
          </a:p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Kartan får spridas fritt under samma licens.</a:t>
            </a:r>
            <a:endParaRPr/>
          </a:p>
        </p:txBody>
      </p:sp>
      <p:pic>
        <p:nvPicPr>
          <p:cNvPr descr="" id="103" name=""/>
          <p:cNvPicPr/>
          <p:nvPr/>
        </p:nvPicPr>
        <p:blipFill>
          <a:blip r:embed="rId20"/>
          <a:stretch>
            <a:fillRect/>
          </a:stretch>
        </p:blipFill>
        <p:spPr>
          <a:xfrm>
            <a:off x="9900000" y="6830280"/>
            <a:ext cx="432000" cy="576000"/>
          </a:xfrm>
          <a:prstGeom prst="rect">
            <a:avLst/>
          </a:prstGeom>
        </p:spPr>
      </p:pic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