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ppt/_rels/presentation.xml.rels" ContentType="application/vnd.openxmlformats-package.relationships+xml"/>
  <Override PartName="/ppt/media/image8.png" ContentType="image/png"/>
  <Override PartName="/ppt/media/image4.png" ContentType="image/png"/>
  <Override PartName="/ppt/media/image17.png" ContentType="image/png"/>
  <Override PartName="/ppt/media/image13.png" ContentType="image/png"/>
  <Override PartName="/ppt/media/image9.png" ContentType="image/png"/>
  <Override PartName="/ppt/media/image5.png" ContentType="image/png"/>
  <Override PartName="/ppt/media/image1.png" ContentType="image/png"/>
  <Override PartName="/ppt/media/image18.png" ContentType="image/png"/>
  <Override PartName="/ppt/media/image14.png" ContentType="image/png"/>
  <Override PartName="/ppt/media/image10.png" ContentType="image/png"/>
  <Override PartName="/ppt/media/image6.png" ContentType="image/png"/>
  <Override PartName="/ppt/media/image2.png" ContentType="image/png"/>
  <Override PartName="/ppt/media/image15.png" ContentType="image/png"/>
  <Override PartName="/ppt/media/image11.png" ContentType="image/png"/>
  <Override PartName="/ppt/media/image7.png" ContentType="image/png"/>
  <Override PartName="/ppt/media/image3.png" ContentType="image/png"/>
  <Override PartName="/ppt/media/image16.png" ContentType="image/png"/>
  <Override PartName="/ppt/media/image12.png" ContentType="image/png"/>
  <Override PartName="/ppt/slideLayouts/slideLayout6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_rels/slideLayout10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3.xml.rels" ContentType="application/vnd.openxmlformats-package.relationships+xml"/>
  <Override PartName="/ppt/slideLayouts/slideLayout4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2.xml" ContentType="application/vnd.openxmlformats-officedocument.presentationml.slideLayout+xml"/>
  <Override PartName="/ppt/presentation.xml" ContentType="application/vnd.openxmlformats-officedocument.presentationml.presentation.main+xml"/>
  <Override PartName="/ppt/slides/_rels/slide1.xml.rels" ContentType="application/vnd.openxmlformats-package.relationships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_rels/slideMaster1.xml.rels" ContentType="application/vnd.openxmlformats-package.relationships+xml"/>
  <Override PartName="/ppt/theme/theme1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>
  <p:sldMasterIdLst>
    <p:sldMasterId id="2147483648" r:id="rId2"/>
  </p:sldMasterIdLst>
  <p:sldIdLst>
    <p:sldId id="256" r:id="rId3"/>
  </p:sldIdLst>
  <p:sldSz cx="10691812" cy="7559675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858600" y="1960560"/>
            <a:ext cx="8974440" cy="451476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858600" y="1960560"/>
            <a:ext cx="8974440" cy="45144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858600" y="1960560"/>
            <a:ext cx="4379040" cy="45144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5456880" y="1960560"/>
            <a:ext cx="4379040" cy="45144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nly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858600" y="632520"/>
            <a:ext cx="8974440" cy="584244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AndObj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858600" y="1960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858600" y="4318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5456880" y="1960560"/>
            <a:ext cx="4379040" cy="45144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AndTwoObj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858600" y="1960560"/>
            <a:ext cx="4379040" cy="45144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5456880" y="1960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5456880" y="4318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OverTx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858600" y="1960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5456880" y="1960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858600" y="4318560"/>
            <a:ext cx="897372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verTx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858600" y="1960560"/>
            <a:ext cx="89744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858600" y="4318560"/>
            <a:ext cx="89744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fourObj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858600" y="1960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5456880" y="1960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5456880" y="4318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858600" y="4318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858600" y="1960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5456880" y="1960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192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r>
              <a:rPr lang="sv-SE"/>
              <a:t>Klicka för att redigera rubriktextens format</a:t>
            </a:r>
            <a:endParaRPr/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858600" y="1960560"/>
            <a:ext cx="8974440" cy="4514400"/>
          </a:xfrm>
          <a:prstGeom prst="rect">
            <a:avLst/>
          </a:prstGeom>
        </p:spPr>
        <p:txBody>
          <a:bodyPr bIns="0" lIns="0" rIns="0" tIns="0" wrap="none"/>
          <a:p>
            <a:pPr>
              <a:buSzPct val="45000"/>
              <a:buFont typeface="StarSymbol"/>
              <a:buChar char=""/>
            </a:pPr>
            <a:r>
              <a:rPr lang="sv-SE"/>
              <a:t>Klicka för att redigera dispositionstextens format</a:t>
            </a:r>
            <a:endParaRPr/>
          </a:p>
          <a:p>
            <a:pPr lvl="1">
              <a:buSzPct val="45000"/>
              <a:buFont typeface="StarSymbol"/>
              <a:buChar char=""/>
            </a:pPr>
            <a:r>
              <a:rPr lang="sv-SE"/>
              <a:t>Andra dispositionsnivån</a:t>
            </a:r>
            <a:endParaRPr/>
          </a:p>
          <a:p>
            <a:pPr lvl="2">
              <a:buSzPct val="75000"/>
              <a:buFont typeface="StarSymbol"/>
              <a:buChar char=""/>
            </a:pPr>
            <a:r>
              <a:rPr lang="sv-SE"/>
              <a:t>Tredje dispositionsnivån</a:t>
            </a:r>
            <a:endParaRPr/>
          </a:p>
          <a:p>
            <a:pPr lvl="3">
              <a:buSzPct val="45000"/>
              <a:buFont typeface="StarSymbol"/>
              <a:buChar char=""/>
            </a:pPr>
            <a:r>
              <a:rPr lang="sv-SE"/>
              <a:t>Fjärde dispositionsnivån</a:t>
            </a:r>
            <a:endParaRPr/>
          </a:p>
          <a:p>
            <a:pPr lvl="4">
              <a:buSzPct val="75000"/>
              <a:buFont typeface="StarSymbol"/>
              <a:buChar char=""/>
            </a:pPr>
            <a:r>
              <a:rPr lang="sv-SE"/>
              <a:t>Femte dispositionsnivån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sv-SE"/>
              <a:t>Sjätte dispositionsnivån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sv-SE"/>
              <a:t>Sjunde dispositionsnivån</a:t>
            </a:r>
            <a:endParaRPr/>
          </a:p>
          <a:p>
            <a:pPr lvl="7">
              <a:buSzPct val="45000"/>
              <a:buFont typeface="StarSymbol"/>
              <a:buChar char=""/>
            </a:pPr>
            <a:r>
              <a:rPr lang="sv-SE"/>
              <a:t>Åttonde dispositionsnivån</a:t>
            </a:r>
            <a:endParaRPr/>
          </a:p>
          <a:p>
            <a:pPr lvl="8">
              <a:buSzPct val="45000"/>
              <a:buFont typeface="StarSymbol"/>
              <a:buChar char=""/>
            </a:pPr>
            <a:r>
              <a:rPr lang="sv-SE"/>
              <a:t>Nionde dispositionsnivån</a:t>
            </a:r>
            <a:endParaRPr/>
          </a:p>
        </p:txBody>
      </p:sp>
      <p:sp>
        <p:nvSpPr>
          <p:cNvPr id="2" name="PlaceHolder 3"/>
          <p:cNvSpPr>
            <a:spLocks noGrp="1"/>
          </p:cNvSpPr>
          <p:nvPr>
            <p:ph type="dt"/>
          </p:nvPr>
        </p:nvSpPr>
        <p:spPr>
          <a:xfrm>
            <a:off x="858600" y="6591240"/>
            <a:ext cx="2323080" cy="471600"/>
          </a:xfrm>
          <a:prstGeom prst="rect">
            <a:avLst/>
          </a:prstGeom>
        </p:spPr>
        <p:txBody>
          <a:bodyPr bIns="0" lIns="0" rIns="0" tIns="0" wrap="none"/>
          <a:p>
            <a:r>
              <a:rPr lang="sv-SE" sz="1400"/>
              <a:t>&lt;datum/tid&gt;</a:t>
            </a:r>
            <a:endParaRPr/>
          </a:p>
        </p:txBody>
      </p:sp>
      <p:sp>
        <p:nvSpPr>
          <p:cNvPr id="3" name="PlaceHolder 4"/>
          <p:cNvSpPr>
            <a:spLocks noGrp="1"/>
          </p:cNvSpPr>
          <p:nvPr>
            <p:ph type="ftr"/>
          </p:nvPr>
        </p:nvSpPr>
        <p:spPr>
          <a:xfrm>
            <a:off x="3770280" y="6591240"/>
            <a:ext cx="3160800" cy="471600"/>
          </a:xfrm>
          <a:prstGeom prst="rect">
            <a:avLst/>
          </a:prstGeom>
        </p:spPr>
        <p:txBody>
          <a:bodyPr bIns="0" lIns="0" rIns="0" tIns="0" wrap="none"/>
          <a:p>
            <a:pPr algn="ctr"/>
            <a:r>
              <a:rPr lang="sv-SE" sz="1400"/>
              <a:t>&lt;sidfot&gt;</a:t>
            </a:r>
            <a:endParaRPr/>
          </a:p>
        </p:txBody>
      </p:sp>
      <p:sp>
        <p:nvSpPr>
          <p:cNvPr id="4" name="PlaceHolder 5"/>
          <p:cNvSpPr>
            <a:spLocks noGrp="1"/>
          </p:cNvSpPr>
          <p:nvPr>
            <p:ph type="sldNum"/>
          </p:nvPr>
        </p:nvSpPr>
        <p:spPr>
          <a:xfrm>
            <a:off x="7509600" y="6591240"/>
            <a:ext cx="2323080" cy="471600"/>
          </a:xfrm>
          <a:prstGeom prst="rect">
            <a:avLst/>
          </a:prstGeom>
        </p:spPr>
        <p:txBody>
          <a:bodyPr bIns="0" lIns="0" rIns="0" tIns="0" wrap="none"/>
          <a:p>
            <a:pPr algn="r"/>
            <a:fld id="{01213141-2191-4131-A131-E1B101A1B1A1}" type="slidenum">
              <a:rPr lang="sv-SE" sz="1400"/>
              <a:t>&lt;nummer&gt;</a:t>
            </a:fld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7.png"/><Relationship Id="rId8" Type="http://schemas.openxmlformats.org/officeDocument/2006/relationships/image" Target="../media/image8.png"/><Relationship Id="rId9" Type="http://schemas.openxmlformats.org/officeDocument/2006/relationships/image" Target="../media/image9.png"/><Relationship Id="rId10" Type="http://schemas.openxmlformats.org/officeDocument/2006/relationships/image" Target="../media/image10.png"/><Relationship Id="rId11" Type="http://schemas.openxmlformats.org/officeDocument/2006/relationships/image" Target="../media/image11.png"/><Relationship Id="rId12" Type="http://schemas.openxmlformats.org/officeDocument/2006/relationships/image" Target="../media/image12.png"/><Relationship Id="rId13" Type="http://schemas.openxmlformats.org/officeDocument/2006/relationships/image" Target="../media/image13.png"/><Relationship Id="rId14" Type="http://schemas.openxmlformats.org/officeDocument/2006/relationships/image" Target="../media/image14.png"/><Relationship Id="rId15" Type="http://schemas.openxmlformats.org/officeDocument/2006/relationships/image" Target="../media/image15.png"/><Relationship Id="rId16" Type="http://schemas.openxmlformats.org/officeDocument/2006/relationships/image" Target="../media/image16.png"/><Relationship Id="rId17" Type="http://schemas.openxmlformats.org/officeDocument/2006/relationships/image" Target="../media/image17.png"/><Relationship Id="rId18" Type="http://schemas.openxmlformats.org/officeDocument/2006/relationships/hyperlink" Target="http://www.catedu.es/arasaac/" TargetMode="External"/><Relationship Id="rId19" Type="http://schemas.openxmlformats.org/officeDocument/2006/relationships/image" Target="../media/image18.png"/><Relationship Id="rId20" Type="http://schemas.openxmlformats.org/officeDocument/2006/relationships/slideLayout" Target="../slideLayouts/slideLayout2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ustomShape 1"/>
          <p:cNvSpPr/>
          <p:nvPr/>
        </p:nvSpPr>
        <p:spPr>
          <a:xfrm>
            <a:off x="360000" y="360000"/>
            <a:ext cx="7712280" cy="6445800"/>
          </a:xfrm>
          <a:prstGeom prst="rect">
            <a:avLst/>
          </a:prstGeom>
          <a:solidFill>
            <a:srgbClr val="c0c0c0"/>
          </a:solidFill>
          <a:ln>
            <a:solidFill>
              <a:srgbClr val="808080"/>
            </a:solidFill>
          </a:ln>
        </p:spPr>
      </p:sp>
      <p:sp>
        <p:nvSpPr>
          <p:cNvPr id="38" name="CustomShape 2"/>
          <p:cNvSpPr/>
          <p:nvPr/>
        </p:nvSpPr>
        <p:spPr>
          <a:xfrm>
            <a:off x="2936160" y="2531160"/>
            <a:ext cx="2517480" cy="2103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39" name="CustomShape 3"/>
          <p:cNvSpPr/>
          <p:nvPr/>
        </p:nvSpPr>
        <p:spPr>
          <a:xfrm>
            <a:off x="5483160" y="2531160"/>
            <a:ext cx="2517120" cy="2103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40" name="CustomShape 4"/>
          <p:cNvSpPr/>
          <p:nvPr/>
        </p:nvSpPr>
        <p:spPr>
          <a:xfrm>
            <a:off x="5483160" y="393840"/>
            <a:ext cx="2517120" cy="2103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41" name="CustomShape 5"/>
          <p:cNvSpPr/>
          <p:nvPr/>
        </p:nvSpPr>
        <p:spPr>
          <a:xfrm>
            <a:off x="2936160" y="393840"/>
            <a:ext cx="2517480" cy="2103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42" name="CustomShape 6"/>
          <p:cNvSpPr/>
          <p:nvPr/>
        </p:nvSpPr>
        <p:spPr>
          <a:xfrm>
            <a:off x="389520" y="393840"/>
            <a:ext cx="2517120" cy="2103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43" name="CustomShape 7"/>
          <p:cNvSpPr/>
          <p:nvPr/>
        </p:nvSpPr>
        <p:spPr>
          <a:xfrm>
            <a:off x="389520" y="2531160"/>
            <a:ext cx="2517120" cy="2103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44" name="CustomShape 8"/>
          <p:cNvSpPr/>
          <p:nvPr/>
        </p:nvSpPr>
        <p:spPr>
          <a:xfrm>
            <a:off x="389520" y="4668480"/>
            <a:ext cx="2517120" cy="2103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45" name="CustomShape 9"/>
          <p:cNvSpPr/>
          <p:nvPr/>
        </p:nvSpPr>
        <p:spPr>
          <a:xfrm>
            <a:off x="2936160" y="4668480"/>
            <a:ext cx="2517480" cy="2103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46" name="CustomShape 10"/>
          <p:cNvSpPr/>
          <p:nvPr/>
        </p:nvSpPr>
        <p:spPr>
          <a:xfrm>
            <a:off x="5483160" y="4668480"/>
            <a:ext cx="2517120" cy="2103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47" name="TextShape 11"/>
          <p:cNvSpPr txBox="1"/>
          <p:nvPr/>
        </p:nvSpPr>
        <p:spPr>
          <a:xfrm>
            <a:off x="864000" y="1944000"/>
            <a:ext cx="1584000" cy="41040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b="1" lang="sv-SE">
                <a:latin typeface="Comic Sans MS"/>
              </a:rPr>
              <a:t>laga mat</a:t>
            </a:r>
            <a:endParaRPr/>
          </a:p>
        </p:txBody>
      </p:sp>
      <p:sp>
        <p:nvSpPr>
          <p:cNvPr id="48" name="TextShape 12"/>
          <p:cNvSpPr txBox="1"/>
          <p:nvPr/>
        </p:nvSpPr>
        <p:spPr>
          <a:xfrm>
            <a:off x="3456000" y="1944000"/>
            <a:ext cx="1584000" cy="41040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b="1" lang="sv-SE">
                <a:latin typeface="Comic Sans MS"/>
              </a:rPr>
              <a:t>hälla</a:t>
            </a:r>
            <a:endParaRPr/>
          </a:p>
        </p:txBody>
      </p:sp>
      <p:sp>
        <p:nvSpPr>
          <p:cNvPr id="49" name="TextShape 13"/>
          <p:cNvSpPr txBox="1"/>
          <p:nvPr/>
        </p:nvSpPr>
        <p:spPr>
          <a:xfrm>
            <a:off x="5976000" y="1944000"/>
            <a:ext cx="1584000" cy="41040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b="1" lang="sv-SE">
                <a:latin typeface="Comic Sans MS"/>
              </a:rPr>
              <a:t>förkläde</a:t>
            </a:r>
            <a:endParaRPr/>
          </a:p>
        </p:txBody>
      </p:sp>
      <p:sp>
        <p:nvSpPr>
          <p:cNvPr id="50" name="TextShape 14"/>
          <p:cNvSpPr txBox="1"/>
          <p:nvPr/>
        </p:nvSpPr>
        <p:spPr>
          <a:xfrm>
            <a:off x="5976000" y="4104000"/>
            <a:ext cx="1584000" cy="41040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b="1" lang="sv-SE">
                <a:latin typeface="Comic Sans MS"/>
              </a:rPr>
              <a:t>stekpanna</a:t>
            </a:r>
            <a:endParaRPr/>
          </a:p>
        </p:txBody>
      </p:sp>
      <p:sp>
        <p:nvSpPr>
          <p:cNvPr id="51" name="TextShape 15"/>
          <p:cNvSpPr txBox="1"/>
          <p:nvPr/>
        </p:nvSpPr>
        <p:spPr>
          <a:xfrm>
            <a:off x="3456000" y="4104000"/>
            <a:ext cx="1584000" cy="41040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b="1" lang="sv-SE">
                <a:latin typeface="Comic Sans MS"/>
              </a:rPr>
              <a:t>hjälpa</a:t>
            </a:r>
            <a:endParaRPr/>
          </a:p>
        </p:txBody>
      </p:sp>
      <p:sp>
        <p:nvSpPr>
          <p:cNvPr id="52" name="TextShape 16"/>
          <p:cNvSpPr txBox="1"/>
          <p:nvPr/>
        </p:nvSpPr>
        <p:spPr>
          <a:xfrm>
            <a:off x="900000" y="4104000"/>
            <a:ext cx="1584000" cy="41040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b="1" lang="sv-SE">
                <a:latin typeface="Comic Sans MS"/>
              </a:rPr>
              <a:t>röra</a:t>
            </a:r>
            <a:endParaRPr/>
          </a:p>
        </p:txBody>
      </p:sp>
      <p:sp>
        <p:nvSpPr>
          <p:cNvPr id="53" name="TextShape 17"/>
          <p:cNvSpPr txBox="1"/>
          <p:nvPr/>
        </p:nvSpPr>
        <p:spPr>
          <a:xfrm>
            <a:off x="900000" y="6228000"/>
            <a:ext cx="1584000" cy="41040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b="1" lang="sv-SE">
                <a:latin typeface="Comic Sans MS"/>
              </a:rPr>
              <a:t>smaka</a:t>
            </a:r>
            <a:endParaRPr/>
          </a:p>
        </p:txBody>
      </p:sp>
      <p:sp>
        <p:nvSpPr>
          <p:cNvPr id="54" name="TextShape 18"/>
          <p:cNvSpPr txBox="1"/>
          <p:nvPr/>
        </p:nvSpPr>
        <p:spPr>
          <a:xfrm>
            <a:off x="3420000" y="6228000"/>
            <a:ext cx="1584000" cy="41040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b="1" lang="sv-SE">
                <a:latin typeface="Comic Sans MS"/>
              </a:rPr>
              <a:t>duka</a:t>
            </a:r>
            <a:endParaRPr/>
          </a:p>
        </p:txBody>
      </p:sp>
      <p:sp>
        <p:nvSpPr>
          <p:cNvPr id="55" name="TextShape 19"/>
          <p:cNvSpPr txBox="1"/>
          <p:nvPr/>
        </p:nvSpPr>
        <p:spPr>
          <a:xfrm>
            <a:off x="5976000" y="6228000"/>
            <a:ext cx="1584000" cy="41040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b="1" lang="sv-SE">
                <a:latin typeface="Comic Sans MS"/>
              </a:rPr>
              <a:t>kastrull</a:t>
            </a:r>
            <a:endParaRPr/>
          </a:p>
        </p:txBody>
      </p:sp>
      <p:sp>
        <p:nvSpPr>
          <p:cNvPr id="56" name="CustomShape 20"/>
          <p:cNvSpPr/>
          <p:nvPr/>
        </p:nvSpPr>
        <p:spPr>
          <a:xfrm>
            <a:off x="8143920" y="360360"/>
            <a:ext cx="2188080" cy="6445800"/>
          </a:xfrm>
          <a:prstGeom prst="rect">
            <a:avLst/>
          </a:prstGeom>
          <a:solidFill>
            <a:srgbClr val="666666"/>
          </a:solidFill>
          <a:ln>
            <a:solidFill>
              <a:srgbClr val="808080"/>
            </a:solidFill>
          </a:ln>
        </p:spPr>
      </p:sp>
      <p:sp>
        <p:nvSpPr>
          <p:cNvPr id="57" name="CustomShape 21"/>
          <p:cNvSpPr/>
          <p:nvPr/>
        </p:nvSpPr>
        <p:spPr>
          <a:xfrm>
            <a:off x="8179920" y="394200"/>
            <a:ext cx="2115720" cy="1221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58" name="CustomShape 22"/>
          <p:cNvSpPr/>
          <p:nvPr/>
        </p:nvSpPr>
        <p:spPr>
          <a:xfrm>
            <a:off x="8180280" y="1683360"/>
            <a:ext cx="2115720" cy="1221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59" name="CustomShape 23"/>
          <p:cNvSpPr/>
          <p:nvPr/>
        </p:nvSpPr>
        <p:spPr>
          <a:xfrm>
            <a:off x="8180640" y="2972520"/>
            <a:ext cx="2115720" cy="1221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60" name="CustomShape 24"/>
          <p:cNvSpPr/>
          <p:nvPr/>
        </p:nvSpPr>
        <p:spPr>
          <a:xfrm>
            <a:off x="8181000" y="4261680"/>
            <a:ext cx="2115720" cy="1221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61" name="CustomShape 25"/>
          <p:cNvSpPr/>
          <p:nvPr/>
        </p:nvSpPr>
        <p:spPr>
          <a:xfrm>
            <a:off x="8181360" y="5550840"/>
            <a:ext cx="2115720" cy="1221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62" name="TextShape 26"/>
          <p:cNvSpPr txBox="1"/>
          <p:nvPr/>
        </p:nvSpPr>
        <p:spPr>
          <a:xfrm>
            <a:off x="8532000" y="1260360"/>
            <a:ext cx="1368000" cy="33876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lang="sv-SE" sz="1400">
                <a:latin typeface="Comic Sans MS"/>
              </a:rPr>
              <a:t>fråga</a:t>
            </a:r>
            <a:endParaRPr/>
          </a:p>
        </p:txBody>
      </p:sp>
      <p:sp>
        <p:nvSpPr>
          <p:cNvPr id="63" name="TextShape 27"/>
          <p:cNvSpPr txBox="1"/>
          <p:nvPr/>
        </p:nvSpPr>
        <p:spPr>
          <a:xfrm>
            <a:off x="8532000" y="2556720"/>
            <a:ext cx="1368000" cy="33876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lang="sv-SE" sz="1400">
                <a:latin typeface="Comic Sans MS"/>
              </a:rPr>
              <a:t>berätta</a:t>
            </a:r>
            <a:endParaRPr/>
          </a:p>
        </p:txBody>
      </p:sp>
      <p:sp>
        <p:nvSpPr>
          <p:cNvPr id="64" name="TextShape 28"/>
          <p:cNvSpPr txBox="1"/>
          <p:nvPr/>
        </p:nvSpPr>
        <p:spPr>
          <a:xfrm>
            <a:off x="8532000" y="3853080"/>
            <a:ext cx="1368000" cy="33876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lang="sv-SE" sz="1400">
                <a:latin typeface="Comic Sans MS"/>
              </a:rPr>
              <a:t>roligt</a:t>
            </a:r>
            <a:endParaRPr/>
          </a:p>
        </p:txBody>
      </p:sp>
      <p:sp>
        <p:nvSpPr>
          <p:cNvPr id="65" name="TextShape 29"/>
          <p:cNvSpPr txBox="1"/>
          <p:nvPr/>
        </p:nvSpPr>
        <p:spPr>
          <a:xfrm>
            <a:off x="8532000" y="5149440"/>
            <a:ext cx="1368000" cy="33876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lang="sv-SE" sz="1400">
                <a:latin typeface="Comic Sans MS"/>
              </a:rPr>
              <a:t>igen</a:t>
            </a:r>
            <a:endParaRPr/>
          </a:p>
        </p:txBody>
      </p:sp>
      <p:sp>
        <p:nvSpPr>
          <p:cNvPr id="66" name="TextShape 30"/>
          <p:cNvSpPr txBox="1"/>
          <p:nvPr/>
        </p:nvSpPr>
        <p:spPr>
          <a:xfrm>
            <a:off x="8532000" y="6409800"/>
            <a:ext cx="1368000" cy="33876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lang="sv-SE" sz="1400">
                <a:latin typeface="Comic Sans MS"/>
              </a:rPr>
              <a:t>sluta</a:t>
            </a:r>
            <a:endParaRPr/>
          </a:p>
        </p:txBody>
      </p:sp>
      <p:pic>
        <p:nvPicPr>
          <p:cNvPr descr="" id="67" name=""/>
          <p:cNvPicPr/>
          <p:nvPr/>
        </p:nvPicPr>
        <p:blipFill>
          <a:blip r:embed="rId1"/>
          <a:stretch>
            <a:fillRect/>
          </a:stretch>
        </p:blipFill>
        <p:spPr>
          <a:xfrm>
            <a:off x="8784000" y="1683360"/>
            <a:ext cx="900000" cy="900000"/>
          </a:xfrm>
          <a:prstGeom prst="rect">
            <a:avLst/>
          </a:prstGeom>
        </p:spPr>
      </p:pic>
      <p:pic>
        <p:nvPicPr>
          <p:cNvPr descr="" id="68" name=""/>
          <p:cNvPicPr/>
          <p:nvPr/>
        </p:nvPicPr>
        <p:blipFill>
          <a:blip r:embed="rId2"/>
          <a:stretch>
            <a:fillRect/>
          </a:stretch>
        </p:blipFill>
        <p:spPr>
          <a:xfrm>
            <a:off x="8856000" y="504360"/>
            <a:ext cx="731520" cy="731520"/>
          </a:xfrm>
          <a:prstGeom prst="rect">
            <a:avLst/>
          </a:prstGeom>
        </p:spPr>
      </p:pic>
      <p:pic>
        <p:nvPicPr>
          <p:cNvPr descr="" id="69" name=""/>
          <p:cNvPicPr/>
          <p:nvPr/>
        </p:nvPicPr>
        <p:blipFill>
          <a:blip r:embed="rId3"/>
          <a:stretch>
            <a:fillRect/>
          </a:stretch>
        </p:blipFill>
        <p:spPr>
          <a:xfrm>
            <a:off x="8784000" y="5616360"/>
            <a:ext cx="793440" cy="793440"/>
          </a:xfrm>
          <a:prstGeom prst="rect">
            <a:avLst/>
          </a:prstGeom>
        </p:spPr>
      </p:pic>
      <p:pic>
        <p:nvPicPr>
          <p:cNvPr descr="" id="70" name=""/>
          <p:cNvPicPr/>
          <p:nvPr/>
        </p:nvPicPr>
        <p:blipFill>
          <a:blip r:embed="rId4"/>
          <a:stretch>
            <a:fillRect/>
          </a:stretch>
        </p:blipFill>
        <p:spPr>
          <a:xfrm>
            <a:off x="8784000" y="2972520"/>
            <a:ext cx="936000" cy="936000"/>
          </a:xfrm>
          <a:prstGeom prst="rect">
            <a:avLst/>
          </a:prstGeom>
        </p:spPr>
      </p:pic>
      <p:sp>
        <p:nvSpPr>
          <p:cNvPr id="71" name="CustomShape 31"/>
          <p:cNvSpPr/>
          <p:nvPr/>
        </p:nvSpPr>
        <p:spPr>
          <a:xfrm>
            <a:off x="8782920" y="4571280"/>
            <a:ext cx="469080" cy="469080"/>
          </a:xfrm>
          <a:prstGeom prst="rightArrow">
            <a:avLst>
              <a:gd fmla="val 16200" name="adj1"/>
              <a:gd fmla="val 5400" name="adj2"/>
            </a:avLst>
          </a:prstGeom>
          <a:solidFill>
            <a:srgbClr val="cfe7e5"/>
          </a:solidFill>
          <a:ln>
            <a:solidFill>
              <a:srgbClr val="808080"/>
            </a:solidFill>
          </a:ln>
        </p:spPr>
      </p:sp>
      <p:sp>
        <p:nvSpPr>
          <p:cNvPr id="72" name="CustomShape 32"/>
          <p:cNvSpPr/>
          <p:nvPr/>
        </p:nvSpPr>
        <p:spPr>
          <a:xfrm>
            <a:off x="9287280" y="4571640"/>
            <a:ext cx="469080" cy="469080"/>
          </a:xfrm>
          <a:prstGeom prst="rightArrow">
            <a:avLst>
              <a:gd fmla="val 16200" name="adj1"/>
              <a:gd fmla="val 5400" name="adj2"/>
            </a:avLst>
          </a:prstGeom>
          <a:solidFill>
            <a:srgbClr val="00ae00"/>
          </a:solidFill>
          <a:ln>
            <a:solidFill>
              <a:srgbClr val="808080"/>
            </a:solidFill>
          </a:ln>
        </p:spPr>
      </p:sp>
      <p:sp>
        <p:nvSpPr>
          <p:cNvPr id="73" name="CustomShape 33"/>
          <p:cNvSpPr/>
          <p:nvPr/>
        </p:nvSpPr>
        <p:spPr>
          <a:xfrm>
            <a:off x="8143920" y="360360"/>
            <a:ext cx="2188080" cy="6445800"/>
          </a:xfrm>
          <a:prstGeom prst="rect">
            <a:avLst/>
          </a:prstGeom>
          <a:solidFill>
            <a:srgbClr val="666666"/>
          </a:solidFill>
          <a:ln>
            <a:solidFill>
              <a:srgbClr val="808080"/>
            </a:solidFill>
          </a:ln>
        </p:spPr>
      </p:sp>
      <p:sp>
        <p:nvSpPr>
          <p:cNvPr id="74" name="CustomShape 34"/>
          <p:cNvSpPr/>
          <p:nvPr/>
        </p:nvSpPr>
        <p:spPr>
          <a:xfrm>
            <a:off x="8179920" y="394200"/>
            <a:ext cx="2115720" cy="1221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75" name="CustomShape 35"/>
          <p:cNvSpPr/>
          <p:nvPr/>
        </p:nvSpPr>
        <p:spPr>
          <a:xfrm>
            <a:off x="8180280" y="1683360"/>
            <a:ext cx="2115720" cy="1221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76" name="CustomShape 36"/>
          <p:cNvSpPr/>
          <p:nvPr/>
        </p:nvSpPr>
        <p:spPr>
          <a:xfrm>
            <a:off x="8180640" y="2972520"/>
            <a:ext cx="2115720" cy="1221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77" name="CustomShape 37"/>
          <p:cNvSpPr/>
          <p:nvPr/>
        </p:nvSpPr>
        <p:spPr>
          <a:xfrm>
            <a:off x="8181000" y="4261680"/>
            <a:ext cx="2115720" cy="1221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78" name="CustomShape 38"/>
          <p:cNvSpPr/>
          <p:nvPr/>
        </p:nvSpPr>
        <p:spPr>
          <a:xfrm>
            <a:off x="8181360" y="5550840"/>
            <a:ext cx="2115720" cy="1221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79" name="TextShape 39"/>
          <p:cNvSpPr txBox="1"/>
          <p:nvPr/>
        </p:nvSpPr>
        <p:spPr>
          <a:xfrm>
            <a:off x="8532000" y="1260360"/>
            <a:ext cx="1368000" cy="33876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lang="sv-SE" sz="1400">
                <a:latin typeface="Comic Sans MS"/>
              </a:rPr>
              <a:t>fråga</a:t>
            </a:r>
            <a:endParaRPr/>
          </a:p>
        </p:txBody>
      </p:sp>
      <p:sp>
        <p:nvSpPr>
          <p:cNvPr id="80" name="TextShape 40"/>
          <p:cNvSpPr txBox="1"/>
          <p:nvPr/>
        </p:nvSpPr>
        <p:spPr>
          <a:xfrm>
            <a:off x="8532000" y="2556720"/>
            <a:ext cx="1368000" cy="33876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lang="sv-SE" sz="1400">
                <a:latin typeface="Comic Sans MS"/>
              </a:rPr>
              <a:t>berätta</a:t>
            </a:r>
            <a:endParaRPr/>
          </a:p>
        </p:txBody>
      </p:sp>
      <p:sp>
        <p:nvSpPr>
          <p:cNvPr id="81" name="TextShape 41"/>
          <p:cNvSpPr txBox="1"/>
          <p:nvPr/>
        </p:nvSpPr>
        <p:spPr>
          <a:xfrm>
            <a:off x="8532000" y="3853080"/>
            <a:ext cx="1368000" cy="33876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lang="sv-SE" sz="1400">
                <a:latin typeface="Comic Sans MS"/>
              </a:rPr>
              <a:t>roligt</a:t>
            </a:r>
            <a:endParaRPr/>
          </a:p>
        </p:txBody>
      </p:sp>
      <p:sp>
        <p:nvSpPr>
          <p:cNvPr id="82" name="TextShape 42"/>
          <p:cNvSpPr txBox="1"/>
          <p:nvPr/>
        </p:nvSpPr>
        <p:spPr>
          <a:xfrm>
            <a:off x="8532000" y="5149440"/>
            <a:ext cx="1368000" cy="33876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lang="sv-SE" sz="1400">
                <a:latin typeface="Comic Sans MS"/>
              </a:rPr>
              <a:t>igen</a:t>
            </a:r>
            <a:endParaRPr/>
          </a:p>
        </p:txBody>
      </p:sp>
      <p:sp>
        <p:nvSpPr>
          <p:cNvPr id="83" name="TextShape 43"/>
          <p:cNvSpPr txBox="1"/>
          <p:nvPr/>
        </p:nvSpPr>
        <p:spPr>
          <a:xfrm>
            <a:off x="8532000" y="6409800"/>
            <a:ext cx="1368000" cy="33876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lang="sv-SE" sz="1400">
                <a:latin typeface="Comic Sans MS"/>
              </a:rPr>
              <a:t>sluta</a:t>
            </a:r>
            <a:endParaRPr/>
          </a:p>
        </p:txBody>
      </p:sp>
      <p:pic>
        <p:nvPicPr>
          <p:cNvPr descr="" id="84" name=""/>
          <p:cNvPicPr/>
          <p:nvPr/>
        </p:nvPicPr>
        <p:blipFill>
          <a:blip r:embed="rId5"/>
          <a:stretch>
            <a:fillRect/>
          </a:stretch>
        </p:blipFill>
        <p:spPr>
          <a:xfrm>
            <a:off x="8784000" y="1683360"/>
            <a:ext cx="900000" cy="900000"/>
          </a:xfrm>
          <a:prstGeom prst="rect">
            <a:avLst/>
          </a:prstGeom>
        </p:spPr>
      </p:pic>
      <p:pic>
        <p:nvPicPr>
          <p:cNvPr descr="" id="85" name=""/>
          <p:cNvPicPr/>
          <p:nvPr/>
        </p:nvPicPr>
        <p:blipFill>
          <a:blip r:embed="rId6"/>
          <a:stretch>
            <a:fillRect/>
          </a:stretch>
        </p:blipFill>
        <p:spPr>
          <a:xfrm>
            <a:off x="8856000" y="504360"/>
            <a:ext cx="731520" cy="731520"/>
          </a:xfrm>
          <a:prstGeom prst="rect">
            <a:avLst/>
          </a:prstGeom>
        </p:spPr>
      </p:pic>
      <p:pic>
        <p:nvPicPr>
          <p:cNvPr descr="" id="86" name=""/>
          <p:cNvPicPr/>
          <p:nvPr/>
        </p:nvPicPr>
        <p:blipFill>
          <a:blip r:embed="rId7"/>
          <a:stretch>
            <a:fillRect/>
          </a:stretch>
        </p:blipFill>
        <p:spPr>
          <a:xfrm>
            <a:off x="8784000" y="5616360"/>
            <a:ext cx="793440" cy="793440"/>
          </a:xfrm>
          <a:prstGeom prst="rect">
            <a:avLst/>
          </a:prstGeom>
        </p:spPr>
      </p:pic>
      <p:pic>
        <p:nvPicPr>
          <p:cNvPr descr="" id="87" name=""/>
          <p:cNvPicPr/>
          <p:nvPr/>
        </p:nvPicPr>
        <p:blipFill>
          <a:blip r:embed="rId8"/>
          <a:stretch>
            <a:fillRect/>
          </a:stretch>
        </p:blipFill>
        <p:spPr>
          <a:xfrm>
            <a:off x="8784000" y="2972520"/>
            <a:ext cx="936000" cy="936000"/>
          </a:xfrm>
          <a:prstGeom prst="rect">
            <a:avLst/>
          </a:prstGeom>
        </p:spPr>
      </p:pic>
      <p:sp>
        <p:nvSpPr>
          <p:cNvPr id="88" name="CustomShape 44"/>
          <p:cNvSpPr/>
          <p:nvPr/>
        </p:nvSpPr>
        <p:spPr>
          <a:xfrm>
            <a:off x="8782920" y="4571280"/>
            <a:ext cx="469080" cy="469080"/>
          </a:xfrm>
          <a:prstGeom prst="rightArrow">
            <a:avLst>
              <a:gd fmla="val 16200" name="adj1"/>
              <a:gd fmla="val 5400" name="adj2"/>
            </a:avLst>
          </a:prstGeom>
          <a:solidFill>
            <a:srgbClr val="cfe7e5"/>
          </a:solidFill>
          <a:ln>
            <a:solidFill>
              <a:srgbClr val="808080"/>
            </a:solidFill>
          </a:ln>
        </p:spPr>
      </p:sp>
      <p:sp>
        <p:nvSpPr>
          <p:cNvPr id="89" name="CustomShape 45"/>
          <p:cNvSpPr/>
          <p:nvPr/>
        </p:nvSpPr>
        <p:spPr>
          <a:xfrm>
            <a:off x="9287280" y="4571640"/>
            <a:ext cx="469080" cy="469080"/>
          </a:xfrm>
          <a:prstGeom prst="rightArrow">
            <a:avLst>
              <a:gd fmla="val 16200" name="adj1"/>
              <a:gd fmla="val 5400" name="adj2"/>
            </a:avLst>
          </a:prstGeom>
          <a:solidFill>
            <a:srgbClr val="00ae00"/>
          </a:solidFill>
          <a:ln>
            <a:solidFill>
              <a:srgbClr val="808080"/>
            </a:solidFill>
          </a:ln>
        </p:spPr>
      </p:sp>
      <p:pic>
        <p:nvPicPr>
          <p:cNvPr descr="" id="90" name=""/>
          <p:cNvPicPr/>
          <p:nvPr/>
        </p:nvPicPr>
        <p:blipFill>
          <a:blip r:embed="rId9"/>
          <a:stretch>
            <a:fillRect/>
          </a:stretch>
        </p:blipFill>
        <p:spPr>
          <a:xfrm>
            <a:off x="5976000" y="420480"/>
            <a:ext cx="1523520" cy="1523520"/>
          </a:xfrm>
          <a:prstGeom prst="rect">
            <a:avLst/>
          </a:prstGeom>
        </p:spPr>
      </p:pic>
      <p:pic>
        <p:nvPicPr>
          <p:cNvPr descr="" id="91" name=""/>
          <p:cNvPicPr/>
          <p:nvPr/>
        </p:nvPicPr>
        <p:blipFill>
          <a:blip r:embed="rId10"/>
          <a:stretch>
            <a:fillRect/>
          </a:stretch>
        </p:blipFill>
        <p:spPr>
          <a:xfrm>
            <a:off x="900000" y="4704480"/>
            <a:ext cx="1523520" cy="1523520"/>
          </a:xfrm>
          <a:prstGeom prst="rect">
            <a:avLst/>
          </a:prstGeom>
        </p:spPr>
      </p:pic>
      <p:pic>
        <p:nvPicPr>
          <p:cNvPr descr="" id="92" name=""/>
          <p:cNvPicPr/>
          <p:nvPr/>
        </p:nvPicPr>
        <p:blipFill>
          <a:blip r:embed="rId11"/>
          <a:stretch>
            <a:fillRect/>
          </a:stretch>
        </p:blipFill>
        <p:spPr>
          <a:xfrm>
            <a:off x="3480480" y="4668480"/>
            <a:ext cx="1523520" cy="1523520"/>
          </a:xfrm>
          <a:prstGeom prst="rect">
            <a:avLst/>
          </a:prstGeom>
        </p:spPr>
      </p:pic>
      <p:pic>
        <p:nvPicPr>
          <p:cNvPr descr="" id="93" name=""/>
          <p:cNvPicPr/>
          <p:nvPr/>
        </p:nvPicPr>
        <p:blipFill>
          <a:blip r:embed="rId12"/>
          <a:stretch>
            <a:fillRect/>
          </a:stretch>
        </p:blipFill>
        <p:spPr>
          <a:xfrm>
            <a:off x="6048000" y="2580480"/>
            <a:ext cx="1523520" cy="1523520"/>
          </a:xfrm>
          <a:prstGeom prst="rect">
            <a:avLst/>
          </a:prstGeom>
        </p:spPr>
      </p:pic>
      <p:pic>
        <p:nvPicPr>
          <p:cNvPr descr="" id="94" name=""/>
          <p:cNvPicPr/>
          <p:nvPr/>
        </p:nvPicPr>
        <p:blipFill>
          <a:blip r:embed="rId13"/>
          <a:stretch>
            <a:fillRect/>
          </a:stretch>
        </p:blipFill>
        <p:spPr>
          <a:xfrm>
            <a:off x="5964480" y="4704480"/>
            <a:ext cx="1523520" cy="1523520"/>
          </a:xfrm>
          <a:prstGeom prst="rect">
            <a:avLst/>
          </a:prstGeom>
        </p:spPr>
      </p:pic>
      <p:pic>
        <p:nvPicPr>
          <p:cNvPr descr="" id="95" name=""/>
          <p:cNvPicPr/>
          <p:nvPr/>
        </p:nvPicPr>
        <p:blipFill>
          <a:blip r:embed="rId14"/>
          <a:stretch>
            <a:fillRect/>
          </a:stretch>
        </p:blipFill>
        <p:spPr>
          <a:xfrm>
            <a:off x="852480" y="432000"/>
            <a:ext cx="1523520" cy="1523520"/>
          </a:xfrm>
          <a:prstGeom prst="rect">
            <a:avLst/>
          </a:prstGeom>
        </p:spPr>
      </p:pic>
      <p:pic>
        <p:nvPicPr>
          <p:cNvPr descr="" id="96" name=""/>
          <p:cNvPicPr/>
          <p:nvPr/>
        </p:nvPicPr>
        <p:blipFill>
          <a:blip r:embed="rId15"/>
          <a:stretch>
            <a:fillRect/>
          </a:stretch>
        </p:blipFill>
        <p:spPr>
          <a:xfrm>
            <a:off x="3384000" y="2580480"/>
            <a:ext cx="1523520" cy="1523520"/>
          </a:xfrm>
          <a:prstGeom prst="rect">
            <a:avLst/>
          </a:prstGeom>
        </p:spPr>
      </p:pic>
      <p:pic>
        <p:nvPicPr>
          <p:cNvPr descr="" id="97" name=""/>
          <p:cNvPicPr/>
          <p:nvPr/>
        </p:nvPicPr>
        <p:blipFill>
          <a:blip r:embed="rId16"/>
          <a:stretch>
            <a:fillRect/>
          </a:stretch>
        </p:blipFill>
        <p:spPr>
          <a:xfrm>
            <a:off x="900000" y="2580480"/>
            <a:ext cx="1523520" cy="1523520"/>
          </a:xfrm>
          <a:prstGeom prst="rect">
            <a:avLst/>
          </a:prstGeom>
        </p:spPr>
      </p:pic>
      <p:pic>
        <p:nvPicPr>
          <p:cNvPr descr="" id="98" name=""/>
          <p:cNvPicPr/>
          <p:nvPr/>
        </p:nvPicPr>
        <p:blipFill>
          <a:blip r:embed="rId17"/>
          <a:stretch>
            <a:fillRect/>
          </a:stretch>
        </p:blipFill>
        <p:spPr>
          <a:xfrm>
            <a:off x="3444480" y="504000"/>
            <a:ext cx="1523520" cy="1523520"/>
          </a:xfrm>
          <a:prstGeom prst="rect">
            <a:avLst/>
          </a:prstGeom>
        </p:spPr>
      </p:pic>
      <p:sp>
        <p:nvSpPr>
          <p:cNvPr id="99" name="Line 46"/>
          <p:cNvSpPr/>
          <p:nvPr/>
        </p:nvSpPr>
        <p:spPr>
          <a:xfrm flipH="1">
            <a:off x="3420000" y="5616000"/>
            <a:ext cx="684000" cy="612000"/>
          </a:xfrm>
          <a:prstGeom prst="line">
            <a:avLst/>
          </a:prstGeom>
          <a:ln>
            <a:solidFill>
              <a:srgbClr val="000000"/>
            </a:solidFill>
            <a:tailEnd len="med" type="triangle" w="med"/>
          </a:ln>
        </p:spPr>
      </p:sp>
      <p:sp>
        <p:nvSpPr>
          <p:cNvPr id="100" name="TextShape 47"/>
          <p:cNvSpPr txBox="1"/>
          <p:nvPr/>
        </p:nvSpPr>
        <p:spPr>
          <a:xfrm>
            <a:off x="389520" y="6830280"/>
            <a:ext cx="9942480" cy="37044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lang="sv-SE" sz="1000">
                <a:solidFill>
                  <a:srgbClr val="000000"/>
                </a:solidFill>
                <a:latin typeface="Arial"/>
                <a:ea typeface="Arial"/>
              </a:rPr>
              <a:t>AKKtiv KomIgång-kartor. Tillverkade i OpenOffice Impress. ARASAAC-symbolerna hämtas från, </a:t>
            </a:r>
            <a:r>
              <a:rPr lang="sv-SE" sz="1000">
                <a:solidFill>
                  <a:srgbClr val="000000"/>
                </a:solidFill>
                <a:latin typeface="Arial"/>
                <a:ea typeface="Arial"/>
                <a:hlinkClick r:id="rId18"/>
              </a:rPr>
              <a:t>www.catedu.es/arasaac/</a:t>
            </a:r>
            <a:r>
              <a:rPr lang="sv-SE" sz="1000">
                <a:solidFill>
                  <a:srgbClr val="000000"/>
                </a:solidFill>
                <a:latin typeface="Arial"/>
                <a:ea typeface="Arial"/>
              </a:rPr>
              <a:t> och går under licensen CC BY-NC-SA. </a:t>
            </a:r>
            <a:endParaRPr/>
          </a:p>
          <a:p>
            <a:r>
              <a:rPr lang="sv-SE" sz="1000">
                <a:solidFill>
                  <a:srgbClr val="000000"/>
                </a:solidFill>
                <a:latin typeface="Arial"/>
                <a:ea typeface="Arial"/>
              </a:rPr>
              <a:t>Kartan får spridas fritt under samma licens.</a:t>
            </a:r>
            <a:endParaRPr/>
          </a:p>
        </p:txBody>
      </p:sp>
      <p:pic>
        <p:nvPicPr>
          <p:cNvPr descr="" id="101" name=""/>
          <p:cNvPicPr/>
          <p:nvPr/>
        </p:nvPicPr>
        <p:blipFill>
          <a:blip r:embed="rId19"/>
          <a:stretch>
            <a:fillRect/>
          </a:stretch>
        </p:blipFill>
        <p:spPr>
          <a:xfrm>
            <a:off x="9864000" y="6840000"/>
            <a:ext cx="432000" cy="576000"/>
          </a:xfrm>
          <a:prstGeom prst="rect">
            <a:avLst/>
          </a:prstGeom>
        </p:spPr>
      </p:pic>
    </p:spTree>
  </p:cSld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